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?>

<Relationships xmlns="http://schemas.openxmlformats.org/package/2006/relationships">
  <Relationship Id="rId1" Type="http://schemas.openxmlformats.org/officeDocument/2006/relationships/officeDocument" Target="ppt/presentation.xml"/>
  <Relationship Id="rId2" Type="http://schemas.openxmlformats.org/package/2006/relationships/metadata/thumbnail" Target="docProps/thumbnail.jpeg"/>
  <Relationship Id="rId3" Type="http://schemas.openxmlformats.org/package/2006/relationships/metadata/core-properties" Target="docProps/core.xml"/>
  <Relationship Id="rId4" Type="http://schemas.openxmlformats.org/officeDocument/2006/relationships/extended-properties" Target="docProps/app.xml"/>
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  <p:sldId id="354" r:id="rId104"/>
    <p:sldId id="355" r:id="rId105"/>
    <p:sldId id="356" r:id="rId106"/>
    <p:sldId id="357" r:id="rId107"/>
    <p:sldId id="358" r:id="rId108"/>
    <p:sldId id="359" r:id="rId109"/>
    <p:sldId id="360" r:id="rId110"/>
    <p:sldId id="361" r:id="rId111"/>
    <p:sldId id="362" r:id="rId112"/>
    <p:sldId id="363" r:id="rId113"/>
    <p:sldId id="364" r:id="rId114"/>
    <p:sldId id="365" r:id="rId115"/>
    <p:sldId id="366" r:id="rId116"/>
    <p:sldId id="367" r:id="rId117"/>
    <p:sldId id="368" r:id="rId118"/>
    <p:sldId id="369" r:id="rId119"/>
    <p:sldId id="370" r:id="rId120"/>
    <p:sldId id="371" r:id="rId121"/>
    <p:sldId id="372" r:id="rId122"/>
    <p:sldId id="373" r:id="rId123"/>
    <p:sldId id="374" r:id="rId124"/>
    <p:sldId id="375" r:id="rId125"/>
    <p:sldId id="376" r:id="rId126"/>
    <p:sldId id="377" r:id="rId127"/>
    <p:sldId id="378" r:id="rId128"/>
    <p:sldId id="379" r:id="rId129"/>
    <p:sldId id="380" r:id="rId130"/>
    <p:sldId id="381" r:id="rId131"/>
    <p:sldId id="382" r:id="rId132"/>
    <p:sldId id="383" r:id="rId133"/>
    <p:sldId id="384" r:id="rId134"/>
    <p:sldId id="385" r:id="rId135"/>
    <p:sldId id="386" r:id="rId136"/>
    <p:sldId id="387" r:id="rId137"/>
    <p:sldId id="388" r:id="rId138"/>
    <p:sldId id="389" r:id="rId139"/>
    <p:sldId id="390" r:id="rId140"/>
    <p:sldId id="391" r:id="rId141"/>
    <p:sldId id="392" r:id="rId142"/>
    <p:sldId id="393" r:id="rId143"/>
    <p:sldId id="394" r:id="rId144"/>
    <p:sldId id="395" r:id="rId145"/>
    <p:sldId id="396" r:id="rId146"/>
    <p:sldId id="397" r:id="rId147"/>
    <p:sldId id="398" r:id="rId148"/>
    <p:sldId id="399" r:id="rId149"/>
    <p:sldId id="400" r:id="rId150"/>
    <p:sldId id="401" r:id="rId151"/>
    <p:sldId id="402" r:id="rId152"/>
    <p:sldId id="403" r:id="rId153"/>
    <p:sldId id="404" r:id="rId154"/>
    <p:sldId id="405" r:id="rId155"/>
    <p:sldId id="406" r:id="rId156"/>
    <p:sldId id="407" r:id="rId157"/>
    <p:sldId id="408" r:id="rId158"/>
    <p:sldId id="409" r:id="rId159"/>
    <p:sldId id="410" r:id="rId160"/>
    <p:sldId id="411" r:id="rId161"/>
    <p:sldId id="412" r:id="rId162"/>
    <p:sldId id="413" r:id="rId163"/>
    <p:sldId id="414" r:id="rId164"/>
    <p:sldId id="415" r:id="rId165"/>
    <p:sldId id="416" r:id="rId166"/>
    <p:sldId id="417" r:id="rId167"/>
    <p:sldId id="418" r:id="rId168"/>
    <p:sldId id="419" r:id="rId169"/>
    <p:sldId id="420" r:id="rId170"/>
    <p:sldId id="421" r:id="rId171"/>
    <p:sldId id="422" r:id="rId172"/>
    <p:sldId id="423" r:id="rId173"/>
    <p:sldId id="424" r:id="rId174"/>
    <p:sldId id="425" r:id="rId175"/>
    <p:sldId id="426" r:id="rId176"/>
    <p:sldId id="427" r:id="rId177"/>
    <p:sldId id="428" r:id="rId178"/>
    <p:sldId id="429" r:id="rId179"/>
    <p:sldId id="430" r:id="rId180"/>
    <p:sldId id="431" r:id="rId181"/>
    <p:sldId id="432" r:id="rId182"/>
    <p:sldId id="433" r:id="rId183"/>
    <p:sldId id="434" r:id="rId184"/>
    <p:sldId id="435" r:id="rId185"/>
    <p:sldId id="436" r:id="rId186"/>
    <p:sldId id="437" r:id="rId187"/>
    <p:sldId id="438" r:id="rId188"/>
    <p:sldId id="439" r:id="rId189"/>
    <p:sldId id="440" r:id="rId190"/>
    <p:sldId id="441" r:id="rId191"/>
    <p:sldId id="442" r:id="rId192"/>
    <p:sldId id="443" r:id="rId193"/>
    <p:sldId id="444" r:id="rId194"/>
    <p:sldId id="445" r:id="rId195"/>
    <p:sldId id="446" r:id="rId196"/>
    <p:sldId id="447" r:id="rId197"/>
    <p:sldId id="448" r:id="rId198"/>
    <p:sldId id="449" r:id="rId199"/>
    <p:sldId id="450" r:id="rId200"/>
    <p:sldId id="451" r:id="rId201"/>
    <p:sldId id="452" r:id="rId202"/>
    <p:sldId id="453" r:id="rId203"/>
    <p:sldId id="454" r:id="rId204"/>
    <p:sldId id="455" r:id="rId205"/>
    <p:sldId id="456" r:id="rId206"/>
    <p:sldId id="457" r:id="rId207"/>
    <p:sldId id="458" r:id="rId208"/>
    <p:sldId id="459" r:id="rId209"/>
    <p:sldId id="460" r:id="rId210"/>
    <p:sldId id="461" r:id="rId211"/>
    <p:sldId id="462" r:id="rId212"/>
    <p:sldId id="463" r:id="rId213"/>
    <p:sldId id="464" r:id="rId214"/>
    <p:sldId id="465" r:id="rId215"/>
    <p:sldId id="466" r:id="rId216"/>
    <p:sldId id="467" r:id="rId217"/>
    <p:sldId id="468" r:id="rId218"/>
    <p:sldId id="469" r:id="rId219"/>
    <p:sldId id="470" r:id="rId220"/>
    <p:sldId id="471" r:id="rId221"/>
    <p:sldId id="472" r:id="rId222"/>
    <p:sldId id="473" r:id="rId223"/>
    <p:sldId id="474" r:id="rId224"/>
    <p:sldId id="475" r:id="rId225"/>
    <p:sldId id="476" r:id="rId226"/>
    <p:sldId id="477" r:id="rId227"/>
    <p:sldId id="478" r:id="rId228"/>
    <p:sldId id="479" r:id="rId229"/>
    <p:sldId id="480" r:id="rId230"/>
    <p:sldId id="481" r:id="rId231"/>
    <p:sldId id="482" r:id="rId232"/>
    <p:sldId id="483" r:id="rId233"/>
    <p:sldId id="484" r:id="rId234"/>
    <p:sldId id="485" r:id="rId235"/>
    <p:sldId id="486" r:id="rId236"/>
    <p:sldId id="487" r:id="rId237"/>
    <p:sldId id="488" r:id="rId238"/>
    <p:sldId id="489" r:id="rId239"/>
    <p:sldId id="490" r:id="rId240"/>
    <p:sldId id="491" r:id="rId241"/>
    <p:sldId id="492" r:id="rId242"/>
    <p:sldId id="493" r:id="rId243"/>
    <p:sldId id="494" r:id="rId244"/>
    <p:sldId id="495" r:id="rId245"/>
    <p:sldId id="496" r:id="rId246"/>
    <p:sldId id="497" r:id="rId247"/>
    <p:sldId id="498" r:id="rId248"/>
    <p:sldId id="499" r:id="rId249"/>
    <p:sldId id="500" r:id="rId250"/>
    <p:sldId id="501" r:id="rId251"/>
    <p:sldId id="502" r:id="rId252"/>
    <p:sldId id="503" r:id="rId253"/>
    <p:sldId id="504" r:id="rId254"/>
    <p:sldId id="505" r:id="rId255"/>
    <p:sldId id="506" r:id="rId256"/>
    <p:sldId id="507" r:id="rId257"/>
    <p:sldId id="508" r:id="rId258"/>
    <p:sldId id="509" r:id="rId259"/>
    <p:sldId id="510" r:id="rId260"/>
    <p:sldId id="511" r:id="rId261"/>
    <p:sldId id="512" r:id="rId262"/>
    <p:sldId id="513" r:id="rId263"/>
    <p:sldId id="514" r:id="rId264"/>
    <p:sldId id="515" r:id="rId265"/>
    <p:sldId id="516" r:id="rId266"/>
    <p:sldId id="517" r:id="rId267"/>
    <p:sldId id="518" r:id="rId268"/>
    <p:sldId id="519" r:id="rId269"/>
    <p:sldId id="520" r:id="rId270"/>
    <p:sldId id="521" r:id="rId271"/>
    <p:sldId id="522" r:id="rId272"/>
    <p:sldId id="523" r:id="rId273"/>
    <p:sldId id="524" r:id="rId274"/>
    <p:sldId id="525" r:id="rId275"/>
    <p:sldId id="526" r:id="rId276"/>
    <p:sldId id="527" r:id="rId277"/>
    <p:sldId id="528" r:id="rId278"/>
    <p:sldId id="529" r:id="rId279"/>
    <p:sldId id="530" r:id="rId280"/>
    <p:sldId id="531" r:id="rId281"/>
    <p:sldId id="532" r:id="rId282"/>
    <p:sldId id="533" r:id="rId283"/>
    <p:sldId id="534" r:id="rId284"/>
    <p:sldId id="535" r:id="rId285"/>
    <p:sldId id="536" r:id="rId286"/>
    <p:sldId id="537" r:id="rId287"/>
    <p:sldId id="538" r:id="rId288"/>
    <p:sldId id="539" r:id="rId289"/>
    <p:sldId id="540" r:id="rId290"/>
    <p:sldId id="541" r:id="rId291"/>
    <p:sldId id="542" r:id="rId292"/>
    <p:sldId id="543" r:id="rId293"/>
    <p:sldId id="544" r:id="rId294"/>
    <p:sldId id="545" r:id="rId295"/>
    <p:sldId id="546" r:id="rId296"/>
    <p:sldId id="547" r:id="rId297"/>
    <p:sldId id="548" r:id="rId298"/>
    <p:sldId id="549" r:id="rId299"/>
    <p:sldId id="550" r:id="rId300"/>
    <p:sldId id="551" r:id="rId301"/>
    <p:sldId id="552" r:id="rId302"/>
    <p:sldId id="553" r:id="rId303"/>
    <p:sldId id="554" r:id="rId304"/>
    <p:sldId id="555" r:id="rId305"/>
    <p:sldId id="556" r:id="rId306"/>
    <p:sldId id="557" r:id="rId307"/>
    <p:sldId id="558" r:id="rId308"/>
    <p:sldId id="559" r:id="rId309"/>
    <p:sldId id="560" r:id="rId310"/>
    <p:sldId id="561" r:id="rId311"/>
    <p:sldId id="562" r:id="rId312"/>
    <p:sldId id="563" r:id="rId313"/>
    <p:sldId id="564" r:id="rId314"/>
    <p:sldId id="565" r:id="rId315"/>
    <p:sldId id="566" r:id="rId316"/>
    <p:sldId id="567" r:id="rId317"/>
    <p:sldId id="568" r:id="rId318"/>
    <p:sldId id="569" r:id="rId319"/>
    <p:sldId id="570" r:id="rId320"/>
    <p:sldId id="571" r:id="rId321"/>
    <p:sldId id="572" r:id="rId322"/>
    <p:sldId id="573" r:id="rId323"/>
    <p:sldId id="574" r:id="rId324"/>
    <p:sldId id="575" r:id="rId325"/>
    <p:sldId id="576" r:id="rId326"/>
    <p:sldId id="577" r:id="rId327"/>
    <p:sldId id="578" r:id="rId328"/>
    <p:sldId id="579" r:id="rId329"/>
    <p:sldId id="580" r:id="rId330"/>
    <p:sldId id="581" r:id="rId331"/>
    <p:sldId id="582" r:id="rId332"/>
    <p:sldId id="583" r:id="rId333"/>
    <p:sldId id="584" r:id="rId334"/>
    <p:sldId id="585" r:id="rId335"/>
    <p:sldId id="586" r:id="rId336"/>
    <p:sldId id="587" r:id="rId337"/>
    <p:sldId id="588" r:id="rId338"/>
    <p:sldId id="589" r:id="rId339"/>
    <p:sldId id="590" r:id="rId340"/>
    <p:sldId id="591" r:id="rId341"/>
    <p:sldId id="592" r:id="rId342"/>
    <p:sldId id="593" r:id="rId343"/>
    <p:sldId id="594" r:id="rId344"/>
    <p:sldId id="595" r:id="rId345"/>
    <p:sldId id="596" r:id="rId346"/>
    <p:sldId id="597" r:id="rId347"/>
    <p:sldId id="598" r:id="rId348"/>
    <p:sldId id="599" r:id="rId349"/>
    <p:sldId id="600" r:id="rId350"/>
    <p:sldId id="601" r:id="rId351"/>
    <p:sldId id="602" r:id="rId352"/>
    <p:sldId id="603" r:id="rId353"/>
    <p:sldId id="604" r:id="rId354"/>
    <p:sldId id="605" r:id="rId355"/>
    <p:sldId id="606" r:id="rId356"/>
    <p:sldId id="607" r:id="rId357"/>
    <p:sldId id="608" r:id="rId358"/>
    <p:sldId id="609" r:id="rId359"/>
    <p:sldId id="610" r:id="rId360"/>
    <p:sldId id="611" r:id="rId361"/>
    <p:sldId id="612" r:id="rId362"/>
    <p:sldId id="613" r:id="rId363"/>
    <p:sldId id="614" r:id="rId364"/>
    <p:sldId id="615" r:id="rId365"/>
    <p:sldId id="616" r:id="rId366"/>
    <p:sldId id="617" r:id="rId367"/>
    <p:sldId id="618" r:id="rId368"/>
    <p:sldId id="619" r:id="rId369"/>
    <p:sldId id="620" r:id="rId370"/>
    <p:sldId id="621" r:id="rId371"/>
    <p:sldId id="622" r:id="rId372"/>
    <p:sldId id="623" r:id="rId373"/>
    <p:sldId id="624" r:id="rId374"/>
    <p:sldId id="625" r:id="rId375"/>
    <p:sldId id="626" r:id="rId376"/>
    <p:sldId id="627" r:id="rId377"/>
    <p:sldId id="628" r:id="rId378"/>
    <p:sldId id="629" r:id="rId379"/>
    <p:sldId id="630" r:id="rId380"/>
    <p:sldId id="631" r:id="rId381"/>
    <p:sldId id="632" r:id="rId382"/>
    <p:sldId id="633" r:id="rId383"/>
    <p:sldId id="634" r:id="rId384"/>
    <p:sldId id="635" r:id="rId385"/>
    <p:sldId id="636" r:id="rId386"/>
    <p:sldId id="637" r:id="rId387"/>
    <p:sldId id="638" r:id="rId388"/>
    <p:sldId id="639" r:id="rId389"/>
    <p:sldId id="640" r:id="rId390"/>
    <p:sldId id="641" r:id="rId391"/>
    <p:sldId id="642" r:id="rId392"/>
    <p:sldId id="643" r:id="rId393"/>
    <p:sldId id="644" r:id="rId394"/>
    <p:sldId id="645" r:id="rId395"/>
    <p:sldId id="646" r:id="rId396"/>
    <p:sldId id="647" r:id="rId397"/>
    <p:sldId id="648" r:id="rId398"/>
    <p:sldId id="649" r:id="rId399"/>
    <p:sldId id="650" r:id="rId400"/>
    <p:sldId id="651" r:id="rId401"/>
    <p:sldId id="652" r:id="rId402"/>
    <p:sldId id="653" r:id="rId403"/>
    <p:sldId id="654" r:id="rId404"/>
    <p:sldId id="655" r:id="rId405"/>
    <p:sldId id="656" r:id="rId406"/>
    <p:sldId id="657" r:id="rId407"/>
  </p:sldIdLst>
  <p:sldSz cx="24384000" cy="1409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?>

<Relationships xmlns="http://schemas.openxmlformats.org/package/2006/relationships">
  <Relationship Id="rId1" Type="http://schemas.openxmlformats.org/officeDocument/2006/relationships/slideMaster" Target="slideMasters/slideMaster1.xml"/>
  <Relationship Id="rId10" Type="http://schemas.openxmlformats.org/officeDocument/2006/relationships/slide" Target="slides/slide5.xml"/>
  <Relationship Id="rId100" Type="http://schemas.openxmlformats.org/officeDocument/2006/relationships/slide" Target="slides/slide95.xml"/>
  <Relationship Id="rId101" Type="http://schemas.openxmlformats.org/officeDocument/2006/relationships/slide" Target="slides/slide96.xml"/>
  <Relationship Id="rId102" Type="http://schemas.openxmlformats.org/officeDocument/2006/relationships/slide" Target="slides/slide97.xml"/>
  <Relationship Id="rId103" Type="http://schemas.openxmlformats.org/officeDocument/2006/relationships/slide" Target="slides/slide98.xml"/>
  <Relationship Id="rId104" Type="http://schemas.openxmlformats.org/officeDocument/2006/relationships/slide" Target="slides/slide99.xml"/>
  <Relationship Id="rId105" Type="http://schemas.openxmlformats.org/officeDocument/2006/relationships/slide" Target="slides/slide100.xml"/>
  <Relationship Id="rId106" Type="http://schemas.openxmlformats.org/officeDocument/2006/relationships/slide" Target="slides/slide101.xml"/>
  <Relationship Id="rId107" Type="http://schemas.openxmlformats.org/officeDocument/2006/relationships/slide" Target="slides/slide102.xml"/>
  <Relationship Id="rId108" Type="http://schemas.openxmlformats.org/officeDocument/2006/relationships/slide" Target="slides/slide103.xml"/>
  <Relationship Id="rId109" Type="http://schemas.openxmlformats.org/officeDocument/2006/relationships/slide" Target="slides/slide104.xml"/>
  <Relationship Id="rId11" Type="http://schemas.openxmlformats.org/officeDocument/2006/relationships/slide" Target="slides/slide6.xml"/>
  <Relationship Id="rId110" Type="http://schemas.openxmlformats.org/officeDocument/2006/relationships/slide" Target="slides/slide105.xml"/>
  <Relationship Id="rId111" Type="http://schemas.openxmlformats.org/officeDocument/2006/relationships/slide" Target="slides/slide106.xml"/>
  <Relationship Id="rId112" Type="http://schemas.openxmlformats.org/officeDocument/2006/relationships/slide" Target="slides/slide107.xml"/>
  <Relationship Id="rId113" Type="http://schemas.openxmlformats.org/officeDocument/2006/relationships/slide" Target="slides/slide108.xml"/>
  <Relationship Id="rId114" Type="http://schemas.openxmlformats.org/officeDocument/2006/relationships/slide" Target="slides/slide109.xml"/>
  <Relationship Id="rId115" Type="http://schemas.openxmlformats.org/officeDocument/2006/relationships/slide" Target="slides/slide110.xml"/>
  <Relationship Id="rId116" Type="http://schemas.openxmlformats.org/officeDocument/2006/relationships/slide" Target="slides/slide111.xml"/>
  <Relationship Id="rId117" Type="http://schemas.openxmlformats.org/officeDocument/2006/relationships/slide" Target="slides/slide112.xml"/>
  <Relationship Id="rId118" Type="http://schemas.openxmlformats.org/officeDocument/2006/relationships/slide" Target="slides/slide113.xml"/>
  <Relationship Id="rId119" Type="http://schemas.openxmlformats.org/officeDocument/2006/relationships/slide" Target="slides/slide114.xml"/>
  <Relationship Id="rId12" Type="http://schemas.openxmlformats.org/officeDocument/2006/relationships/slide" Target="slides/slide7.xml"/>
  <Relationship Id="rId120" Type="http://schemas.openxmlformats.org/officeDocument/2006/relationships/slide" Target="slides/slide115.xml"/>
  <Relationship Id="rId121" Type="http://schemas.openxmlformats.org/officeDocument/2006/relationships/slide" Target="slides/slide116.xml"/>
  <Relationship Id="rId122" Type="http://schemas.openxmlformats.org/officeDocument/2006/relationships/slide" Target="slides/slide117.xml"/>
  <Relationship Id="rId123" Type="http://schemas.openxmlformats.org/officeDocument/2006/relationships/slide" Target="slides/slide118.xml"/>
  <Relationship Id="rId124" Type="http://schemas.openxmlformats.org/officeDocument/2006/relationships/slide" Target="slides/slide119.xml"/>
  <Relationship Id="rId125" Type="http://schemas.openxmlformats.org/officeDocument/2006/relationships/slide" Target="slides/slide120.xml"/>
  <Relationship Id="rId126" Type="http://schemas.openxmlformats.org/officeDocument/2006/relationships/slide" Target="slides/slide121.xml"/>
  <Relationship Id="rId127" Type="http://schemas.openxmlformats.org/officeDocument/2006/relationships/slide" Target="slides/slide122.xml"/>
  <Relationship Id="rId128" Type="http://schemas.openxmlformats.org/officeDocument/2006/relationships/slide" Target="slides/slide123.xml"/>
  <Relationship Id="rId129" Type="http://schemas.openxmlformats.org/officeDocument/2006/relationships/slide" Target="slides/slide124.xml"/>
  <Relationship Id="rId13" Type="http://schemas.openxmlformats.org/officeDocument/2006/relationships/slide" Target="slides/slide8.xml"/>
  <Relationship Id="rId130" Type="http://schemas.openxmlformats.org/officeDocument/2006/relationships/slide" Target="slides/slide125.xml"/>
  <Relationship Id="rId131" Type="http://schemas.openxmlformats.org/officeDocument/2006/relationships/slide" Target="slides/slide126.xml"/>
  <Relationship Id="rId132" Type="http://schemas.openxmlformats.org/officeDocument/2006/relationships/slide" Target="slides/slide127.xml"/>
  <Relationship Id="rId133" Type="http://schemas.openxmlformats.org/officeDocument/2006/relationships/slide" Target="slides/slide128.xml"/>
  <Relationship Id="rId134" Type="http://schemas.openxmlformats.org/officeDocument/2006/relationships/slide" Target="slides/slide129.xml"/>
  <Relationship Id="rId135" Type="http://schemas.openxmlformats.org/officeDocument/2006/relationships/slide" Target="slides/slide130.xml"/>
  <Relationship Id="rId136" Type="http://schemas.openxmlformats.org/officeDocument/2006/relationships/slide" Target="slides/slide131.xml"/>
  <Relationship Id="rId137" Type="http://schemas.openxmlformats.org/officeDocument/2006/relationships/slide" Target="slides/slide132.xml"/>
  <Relationship Id="rId138" Type="http://schemas.openxmlformats.org/officeDocument/2006/relationships/slide" Target="slides/slide133.xml"/>
  <Relationship Id="rId139" Type="http://schemas.openxmlformats.org/officeDocument/2006/relationships/slide" Target="slides/slide134.xml"/>
  <Relationship Id="rId14" Type="http://schemas.openxmlformats.org/officeDocument/2006/relationships/slide" Target="slides/slide9.xml"/>
  <Relationship Id="rId140" Type="http://schemas.openxmlformats.org/officeDocument/2006/relationships/slide" Target="slides/slide135.xml"/>
  <Relationship Id="rId141" Type="http://schemas.openxmlformats.org/officeDocument/2006/relationships/slide" Target="slides/slide136.xml"/>
  <Relationship Id="rId142" Type="http://schemas.openxmlformats.org/officeDocument/2006/relationships/slide" Target="slides/slide137.xml"/>
  <Relationship Id="rId143" Type="http://schemas.openxmlformats.org/officeDocument/2006/relationships/slide" Target="slides/slide138.xml"/>
  <Relationship Id="rId144" Type="http://schemas.openxmlformats.org/officeDocument/2006/relationships/slide" Target="slides/slide139.xml"/>
  <Relationship Id="rId145" Type="http://schemas.openxmlformats.org/officeDocument/2006/relationships/slide" Target="slides/slide140.xml"/>
  <Relationship Id="rId146" Type="http://schemas.openxmlformats.org/officeDocument/2006/relationships/slide" Target="slides/slide141.xml"/>
  <Relationship Id="rId147" Type="http://schemas.openxmlformats.org/officeDocument/2006/relationships/slide" Target="slides/slide142.xml"/>
  <Relationship Id="rId148" Type="http://schemas.openxmlformats.org/officeDocument/2006/relationships/slide" Target="slides/slide143.xml"/>
  <Relationship Id="rId149" Type="http://schemas.openxmlformats.org/officeDocument/2006/relationships/slide" Target="slides/slide144.xml"/>
  <Relationship Id="rId15" Type="http://schemas.openxmlformats.org/officeDocument/2006/relationships/slide" Target="slides/slide10.xml"/>
  <Relationship Id="rId150" Type="http://schemas.openxmlformats.org/officeDocument/2006/relationships/slide" Target="slides/slide145.xml"/>
  <Relationship Id="rId151" Type="http://schemas.openxmlformats.org/officeDocument/2006/relationships/slide" Target="slides/slide146.xml"/>
  <Relationship Id="rId152" Type="http://schemas.openxmlformats.org/officeDocument/2006/relationships/slide" Target="slides/slide147.xml"/>
  <Relationship Id="rId153" Type="http://schemas.openxmlformats.org/officeDocument/2006/relationships/slide" Target="slides/slide148.xml"/>
  <Relationship Id="rId154" Type="http://schemas.openxmlformats.org/officeDocument/2006/relationships/slide" Target="slides/slide149.xml"/>
  <Relationship Id="rId155" Type="http://schemas.openxmlformats.org/officeDocument/2006/relationships/slide" Target="slides/slide150.xml"/>
  <Relationship Id="rId156" Type="http://schemas.openxmlformats.org/officeDocument/2006/relationships/slide" Target="slides/slide151.xml"/>
  <Relationship Id="rId157" Type="http://schemas.openxmlformats.org/officeDocument/2006/relationships/slide" Target="slides/slide152.xml"/>
  <Relationship Id="rId158" Type="http://schemas.openxmlformats.org/officeDocument/2006/relationships/slide" Target="slides/slide153.xml"/>
  <Relationship Id="rId159" Type="http://schemas.openxmlformats.org/officeDocument/2006/relationships/slide" Target="slides/slide154.xml"/>
  <Relationship Id="rId16" Type="http://schemas.openxmlformats.org/officeDocument/2006/relationships/slide" Target="slides/slide11.xml"/>
  <Relationship Id="rId160" Type="http://schemas.openxmlformats.org/officeDocument/2006/relationships/slide" Target="slides/slide155.xml"/>
  <Relationship Id="rId161" Type="http://schemas.openxmlformats.org/officeDocument/2006/relationships/slide" Target="slides/slide156.xml"/>
  <Relationship Id="rId162" Type="http://schemas.openxmlformats.org/officeDocument/2006/relationships/slide" Target="slides/slide157.xml"/>
  <Relationship Id="rId163" Type="http://schemas.openxmlformats.org/officeDocument/2006/relationships/slide" Target="slides/slide158.xml"/>
  <Relationship Id="rId164" Type="http://schemas.openxmlformats.org/officeDocument/2006/relationships/slide" Target="slides/slide159.xml"/>
  <Relationship Id="rId165" Type="http://schemas.openxmlformats.org/officeDocument/2006/relationships/slide" Target="slides/slide160.xml"/>
  <Relationship Id="rId166" Type="http://schemas.openxmlformats.org/officeDocument/2006/relationships/slide" Target="slides/slide161.xml"/>
  <Relationship Id="rId167" Type="http://schemas.openxmlformats.org/officeDocument/2006/relationships/slide" Target="slides/slide162.xml"/>
  <Relationship Id="rId168" Type="http://schemas.openxmlformats.org/officeDocument/2006/relationships/slide" Target="slides/slide163.xml"/>
  <Relationship Id="rId169" Type="http://schemas.openxmlformats.org/officeDocument/2006/relationships/slide" Target="slides/slide164.xml"/>
  <Relationship Id="rId17" Type="http://schemas.openxmlformats.org/officeDocument/2006/relationships/slide" Target="slides/slide12.xml"/>
  <Relationship Id="rId170" Type="http://schemas.openxmlformats.org/officeDocument/2006/relationships/slide" Target="slides/slide165.xml"/>
  <Relationship Id="rId171" Type="http://schemas.openxmlformats.org/officeDocument/2006/relationships/slide" Target="slides/slide166.xml"/>
  <Relationship Id="rId172" Type="http://schemas.openxmlformats.org/officeDocument/2006/relationships/slide" Target="slides/slide167.xml"/>
  <Relationship Id="rId173" Type="http://schemas.openxmlformats.org/officeDocument/2006/relationships/slide" Target="slides/slide168.xml"/>
  <Relationship Id="rId174" Type="http://schemas.openxmlformats.org/officeDocument/2006/relationships/slide" Target="slides/slide169.xml"/>
  <Relationship Id="rId175" Type="http://schemas.openxmlformats.org/officeDocument/2006/relationships/slide" Target="slides/slide170.xml"/>
  <Relationship Id="rId176" Type="http://schemas.openxmlformats.org/officeDocument/2006/relationships/slide" Target="slides/slide171.xml"/>
  <Relationship Id="rId177" Type="http://schemas.openxmlformats.org/officeDocument/2006/relationships/slide" Target="slides/slide172.xml"/>
  <Relationship Id="rId178" Type="http://schemas.openxmlformats.org/officeDocument/2006/relationships/slide" Target="slides/slide173.xml"/>
  <Relationship Id="rId179" Type="http://schemas.openxmlformats.org/officeDocument/2006/relationships/slide" Target="slides/slide174.xml"/>
  <Relationship Id="rId18" Type="http://schemas.openxmlformats.org/officeDocument/2006/relationships/slide" Target="slides/slide13.xml"/>
  <Relationship Id="rId180" Type="http://schemas.openxmlformats.org/officeDocument/2006/relationships/slide" Target="slides/slide175.xml"/>
  <Relationship Id="rId181" Type="http://schemas.openxmlformats.org/officeDocument/2006/relationships/slide" Target="slides/slide176.xml"/>
  <Relationship Id="rId182" Type="http://schemas.openxmlformats.org/officeDocument/2006/relationships/slide" Target="slides/slide177.xml"/>
  <Relationship Id="rId183" Type="http://schemas.openxmlformats.org/officeDocument/2006/relationships/slide" Target="slides/slide178.xml"/>
  <Relationship Id="rId184" Type="http://schemas.openxmlformats.org/officeDocument/2006/relationships/slide" Target="slides/slide179.xml"/>
  <Relationship Id="rId185" Type="http://schemas.openxmlformats.org/officeDocument/2006/relationships/slide" Target="slides/slide180.xml"/>
  <Relationship Id="rId186" Type="http://schemas.openxmlformats.org/officeDocument/2006/relationships/slide" Target="slides/slide181.xml"/>
  <Relationship Id="rId187" Type="http://schemas.openxmlformats.org/officeDocument/2006/relationships/slide" Target="slides/slide182.xml"/>
  <Relationship Id="rId188" Type="http://schemas.openxmlformats.org/officeDocument/2006/relationships/slide" Target="slides/slide183.xml"/>
  <Relationship Id="rId189" Type="http://schemas.openxmlformats.org/officeDocument/2006/relationships/slide" Target="slides/slide184.xml"/>
  <Relationship Id="rId19" Type="http://schemas.openxmlformats.org/officeDocument/2006/relationships/slide" Target="slides/slide14.xml"/>
  <Relationship Id="rId190" Type="http://schemas.openxmlformats.org/officeDocument/2006/relationships/slide" Target="slides/slide185.xml"/>
  <Relationship Id="rId191" Type="http://schemas.openxmlformats.org/officeDocument/2006/relationships/slide" Target="slides/slide186.xml"/>
  <Relationship Id="rId192" Type="http://schemas.openxmlformats.org/officeDocument/2006/relationships/slide" Target="slides/slide187.xml"/>
  <Relationship Id="rId193" Type="http://schemas.openxmlformats.org/officeDocument/2006/relationships/slide" Target="slides/slide188.xml"/>
  <Relationship Id="rId194" Type="http://schemas.openxmlformats.org/officeDocument/2006/relationships/slide" Target="slides/slide189.xml"/>
  <Relationship Id="rId195" Type="http://schemas.openxmlformats.org/officeDocument/2006/relationships/slide" Target="slides/slide190.xml"/>
  <Relationship Id="rId196" Type="http://schemas.openxmlformats.org/officeDocument/2006/relationships/slide" Target="slides/slide191.xml"/>
  <Relationship Id="rId197" Type="http://schemas.openxmlformats.org/officeDocument/2006/relationships/slide" Target="slides/slide192.xml"/>
  <Relationship Id="rId198" Type="http://schemas.openxmlformats.org/officeDocument/2006/relationships/slide" Target="slides/slide193.xml"/>
  <Relationship Id="rId199" Type="http://schemas.openxmlformats.org/officeDocument/2006/relationships/slide" Target="slides/slide194.xml"/>
  <Relationship Id="rId2" Type="http://schemas.openxmlformats.org/officeDocument/2006/relationships/presProps" Target="presProps.xml"/>
  <Relationship Id="rId20" Type="http://schemas.openxmlformats.org/officeDocument/2006/relationships/slide" Target="slides/slide15.xml"/>
  <Relationship Id="rId200" Type="http://schemas.openxmlformats.org/officeDocument/2006/relationships/slide" Target="slides/slide195.xml"/>
  <Relationship Id="rId201" Type="http://schemas.openxmlformats.org/officeDocument/2006/relationships/slide" Target="slides/slide196.xml"/>
  <Relationship Id="rId202" Type="http://schemas.openxmlformats.org/officeDocument/2006/relationships/slide" Target="slides/slide197.xml"/>
  <Relationship Id="rId203" Type="http://schemas.openxmlformats.org/officeDocument/2006/relationships/slide" Target="slides/slide198.xml"/>
  <Relationship Id="rId204" Type="http://schemas.openxmlformats.org/officeDocument/2006/relationships/slide" Target="slides/slide199.xml"/>
  <Relationship Id="rId205" Type="http://schemas.openxmlformats.org/officeDocument/2006/relationships/slide" Target="slides/slide200.xml"/>
  <Relationship Id="rId206" Type="http://schemas.openxmlformats.org/officeDocument/2006/relationships/slide" Target="slides/slide201.xml"/>
  <Relationship Id="rId207" Type="http://schemas.openxmlformats.org/officeDocument/2006/relationships/slide" Target="slides/slide202.xml"/>
  <Relationship Id="rId208" Type="http://schemas.openxmlformats.org/officeDocument/2006/relationships/slide" Target="slides/slide203.xml"/>
  <Relationship Id="rId209" Type="http://schemas.openxmlformats.org/officeDocument/2006/relationships/slide" Target="slides/slide204.xml"/>
  <Relationship Id="rId21" Type="http://schemas.openxmlformats.org/officeDocument/2006/relationships/slide" Target="slides/slide16.xml"/>
  <Relationship Id="rId210" Type="http://schemas.openxmlformats.org/officeDocument/2006/relationships/slide" Target="slides/slide205.xml"/>
  <Relationship Id="rId211" Type="http://schemas.openxmlformats.org/officeDocument/2006/relationships/slide" Target="slides/slide206.xml"/>
  <Relationship Id="rId212" Type="http://schemas.openxmlformats.org/officeDocument/2006/relationships/slide" Target="slides/slide207.xml"/>
  <Relationship Id="rId213" Type="http://schemas.openxmlformats.org/officeDocument/2006/relationships/slide" Target="slides/slide208.xml"/>
  <Relationship Id="rId214" Type="http://schemas.openxmlformats.org/officeDocument/2006/relationships/slide" Target="slides/slide209.xml"/>
  <Relationship Id="rId215" Type="http://schemas.openxmlformats.org/officeDocument/2006/relationships/slide" Target="slides/slide210.xml"/>
  <Relationship Id="rId216" Type="http://schemas.openxmlformats.org/officeDocument/2006/relationships/slide" Target="slides/slide211.xml"/>
  <Relationship Id="rId217" Type="http://schemas.openxmlformats.org/officeDocument/2006/relationships/slide" Target="slides/slide212.xml"/>
  <Relationship Id="rId218" Type="http://schemas.openxmlformats.org/officeDocument/2006/relationships/slide" Target="slides/slide213.xml"/>
  <Relationship Id="rId219" Type="http://schemas.openxmlformats.org/officeDocument/2006/relationships/slide" Target="slides/slide214.xml"/>
  <Relationship Id="rId22" Type="http://schemas.openxmlformats.org/officeDocument/2006/relationships/slide" Target="slides/slide17.xml"/>
  <Relationship Id="rId220" Type="http://schemas.openxmlformats.org/officeDocument/2006/relationships/slide" Target="slides/slide215.xml"/>
  <Relationship Id="rId221" Type="http://schemas.openxmlformats.org/officeDocument/2006/relationships/slide" Target="slides/slide216.xml"/>
  <Relationship Id="rId222" Type="http://schemas.openxmlformats.org/officeDocument/2006/relationships/slide" Target="slides/slide217.xml"/>
  <Relationship Id="rId223" Type="http://schemas.openxmlformats.org/officeDocument/2006/relationships/slide" Target="slides/slide218.xml"/>
  <Relationship Id="rId224" Type="http://schemas.openxmlformats.org/officeDocument/2006/relationships/slide" Target="slides/slide219.xml"/>
  <Relationship Id="rId225" Type="http://schemas.openxmlformats.org/officeDocument/2006/relationships/slide" Target="slides/slide220.xml"/>
  <Relationship Id="rId226" Type="http://schemas.openxmlformats.org/officeDocument/2006/relationships/slide" Target="slides/slide221.xml"/>
  <Relationship Id="rId227" Type="http://schemas.openxmlformats.org/officeDocument/2006/relationships/slide" Target="slides/slide222.xml"/>
  <Relationship Id="rId228" Type="http://schemas.openxmlformats.org/officeDocument/2006/relationships/slide" Target="slides/slide223.xml"/>
  <Relationship Id="rId229" Type="http://schemas.openxmlformats.org/officeDocument/2006/relationships/slide" Target="slides/slide224.xml"/>
  <Relationship Id="rId23" Type="http://schemas.openxmlformats.org/officeDocument/2006/relationships/slide" Target="slides/slide18.xml"/>
  <Relationship Id="rId230" Type="http://schemas.openxmlformats.org/officeDocument/2006/relationships/slide" Target="slides/slide225.xml"/>
  <Relationship Id="rId231" Type="http://schemas.openxmlformats.org/officeDocument/2006/relationships/slide" Target="slides/slide226.xml"/>
  <Relationship Id="rId232" Type="http://schemas.openxmlformats.org/officeDocument/2006/relationships/slide" Target="slides/slide227.xml"/>
  <Relationship Id="rId233" Type="http://schemas.openxmlformats.org/officeDocument/2006/relationships/slide" Target="slides/slide228.xml"/>
  <Relationship Id="rId234" Type="http://schemas.openxmlformats.org/officeDocument/2006/relationships/slide" Target="slides/slide229.xml"/>
  <Relationship Id="rId235" Type="http://schemas.openxmlformats.org/officeDocument/2006/relationships/slide" Target="slides/slide230.xml"/>
  <Relationship Id="rId236" Type="http://schemas.openxmlformats.org/officeDocument/2006/relationships/slide" Target="slides/slide231.xml"/>
  <Relationship Id="rId237" Type="http://schemas.openxmlformats.org/officeDocument/2006/relationships/slide" Target="slides/slide232.xml"/>
  <Relationship Id="rId238" Type="http://schemas.openxmlformats.org/officeDocument/2006/relationships/slide" Target="slides/slide233.xml"/>
  <Relationship Id="rId239" Type="http://schemas.openxmlformats.org/officeDocument/2006/relationships/slide" Target="slides/slide234.xml"/>
  <Relationship Id="rId24" Type="http://schemas.openxmlformats.org/officeDocument/2006/relationships/slide" Target="slides/slide19.xml"/>
  <Relationship Id="rId240" Type="http://schemas.openxmlformats.org/officeDocument/2006/relationships/slide" Target="slides/slide235.xml"/>
  <Relationship Id="rId241" Type="http://schemas.openxmlformats.org/officeDocument/2006/relationships/slide" Target="slides/slide236.xml"/>
  <Relationship Id="rId242" Type="http://schemas.openxmlformats.org/officeDocument/2006/relationships/slide" Target="slides/slide237.xml"/>
  <Relationship Id="rId243" Type="http://schemas.openxmlformats.org/officeDocument/2006/relationships/slide" Target="slides/slide238.xml"/>
  <Relationship Id="rId244" Type="http://schemas.openxmlformats.org/officeDocument/2006/relationships/slide" Target="slides/slide239.xml"/>
  <Relationship Id="rId245" Type="http://schemas.openxmlformats.org/officeDocument/2006/relationships/slide" Target="slides/slide240.xml"/>
  <Relationship Id="rId246" Type="http://schemas.openxmlformats.org/officeDocument/2006/relationships/slide" Target="slides/slide241.xml"/>
  <Relationship Id="rId247" Type="http://schemas.openxmlformats.org/officeDocument/2006/relationships/slide" Target="slides/slide242.xml"/>
  <Relationship Id="rId248" Type="http://schemas.openxmlformats.org/officeDocument/2006/relationships/slide" Target="slides/slide243.xml"/>
  <Relationship Id="rId249" Type="http://schemas.openxmlformats.org/officeDocument/2006/relationships/slide" Target="slides/slide244.xml"/>
  <Relationship Id="rId25" Type="http://schemas.openxmlformats.org/officeDocument/2006/relationships/slide" Target="slides/slide20.xml"/>
  <Relationship Id="rId250" Type="http://schemas.openxmlformats.org/officeDocument/2006/relationships/slide" Target="slides/slide245.xml"/>
  <Relationship Id="rId251" Type="http://schemas.openxmlformats.org/officeDocument/2006/relationships/slide" Target="slides/slide246.xml"/>
  <Relationship Id="rId252" Type="http://schemas.openxmlformats.org/officeDocument/2006/relationships/slide" Target="slides/slide247.xml"/>
  <Relationship Id="rId253" Type="http://schemas.openxmlformats.org/officeDocument/2006/relationships/slide" Target="slides/slide248.xml"/>
  <Relationship Id="rId254" Type="http://schemas.openxmlformats.org/officeDocument/2006/relationships/slide" Target="slides/slide249.xml"/>
  <Relationship Id="rId255" Type="http://schemas.openxmlformats.org/officeDocument/2006/relationships/slide" Target="slides/slide250.xml"/>
  <Relationship Id="rId256" Type="http://schemas.openxmlformats.org/officeDocument/2006/relationships/slide" Target="slides/slide251.xml"/>
  <Relationship Id="rId257" Type="http://schemas.openxmlformats.org/officeDocument/2006/relationships/slide" Target="slides/slide252.xml"/>
  <Relationship Id="rId258" Type="http://schemas.openxmlformats.org/officeDocument/2006/relationships/slide" Target="slides/slide253.xml"/>
  <Relationship Id="rId259" Type="http://schemas.openxmlformats.org/officeDocument/2006/relationships/slide" Target="slides/slide254.xml"/>
  <Relationship Id="rId26" Type="http://schemas.openxmlformats.org/officeDocument/2006/relationships/slide" Target="slides/slide21.xml"/>
  <Relationship Id="rId260" Type="http://schemas.openxmlformats.org/officeDocument/2006/relationships/slide" Target="slides/slide255.xml"/>
  <Relationship Id="rId261" Type="http://schemas.openxmlformats.org/officeDocument/2006/relationships/slide" Target="slides/slide256.xml"/>
  <Relationship Id="rId262" Type="http://schemas.openxmlformats.org/officeDocument/2006/relationships/slide" Target="slides/slide257.xml"/>
  <Relationship Id="rId263" Type="http://schemas.openxmlformats.org/officeDocument/2006/relationships/slide" Target="slides/slide258.xml"/>
  <Relationship Id="rId264" Type="http://schemas.openxmlformats.org/officeDocument/2006/relationships/slide" Target="slides/slide259.xml"/>
  <Relationship Id="rId265" Type="http://schemas.openxmlformats.org/officeDocument/2006/relationships/slide" Target="slides/slide260.xml"/>
  <Relationship Id="rId266" Type="http://schemas.openxmlformats.org/officeDocument/2006/relationships/slide" Target="slides/slide261.xml"/>
  <Relationship Id="rId267" Type="http://schemas.openxmlformats.org/officeDocument/2006/relationships/slide" Target="slides/slide262.xml"/>
  <Relationship Id="rId268" Type="http://schemas.openxmlformats.org/officeDocument/2006/relationships/slide" Target="slides/slide263.xml"/>
  <Relationship Id="rId269" Type="http://schemas.openxmlformats.org/officeDocument/2006/relationships/slide" Target="slides/slide264.xml"/>
  <Relationship Id="rId27" Type="http://schemas.openxmlformats.org/officeDocument/2006/relationships/slide" Target="slides/slide22.xml"/>
  <Relationship Id="rId270" Type="http://schemas.openxmlformats.org/officeDocument/2006/relationships/slide" Target="slides/slide265.xml"/>
  <Relationship Id="rId271" Type="http://schemas.openxmlformats.org/officeDocument/2006/relationships/slide" Target="slides/slide266.xml"/>
  <Relationship Id="rId272" Type="http://schemas.openxmlformats.org/officeDocument/2006/relationships/slide" Target="slides/slide267.xml"/>
  <Relationship Id="rId273" Type="http://schemas.openxmlformats.org/officeDocument/2006/relationships/slide" Target="slides/slide268.xml"/>
  <Relationship Id="rId274" Type="http://schemas.openxmlformats.org/officeDocument/2006/relationships/slide" Target="slides/slide269.xml"/>
  <Relationship Id="rId275" Type="http://schemas.openxmlformats.org/officeDocument/2006/relationships/slide" Target="slides/slide270.xml"/>
  <Relationship Id="rId276" Type="http://schemas.openxmlformats.org/officeDocument/2006/relationships/slide" Target="slides/slide271.xml"/>
  <Relationship Id="rId277" Type="http://schemas.openxmlformats.org/officeDocument/2006/relationships/slide" Target="slides/slide272.xml"/>
  <Relationship Id="rId278" Type="http://schemas.openxmlformats.org/officeDocument/2006/relationships/slide" Target="slides/slide273.xml"/>
  <Relationship Id="rId279" Type="http://schemas.openxmlformats.org/officeDocument/2006/relationships/slide" Target="slides/slide274.xml"/>
  <Relationship Id="rId28" Type="http://schemas.openxmlformats.org/officeDocument/2006/relationships/slide" Target="slides/slide23.xml"/>
  <Relationship Id="rId280" Type="http://schemas.openxmlformats.org/officeDocument/2006/relationships/slide" Target="slides/slide275.xml"/>
  <Relationship Id="rId281" Type="http://schemas.openxmlformats.org/officeDocument/2006/relationships/slide" Target="slides/slide276.xml"/>
  <Relationship Id="rId282" Type="http://schemas.openxmlformats.org/officeDocument/2006/relationships/slide" Target="slides/slide277.xml"/>
  <Relationship Id="rId283" Type="http://schemas.openxmlformats.org/officeDocument/2006/relationships/slide" Target="slides/slide278.xml"/>
  <Relationship Id="rId284" Type="http://schemas.openxmlformats.org/officeDocument/2006/relationships/slide" Target="slides/slide279.xml"/>
  <Relationship Id="rId285" Type="http://schemas.openxmlformats.org/officeDocument/2006/relationships/slide" Target="slides/slide280.xml"/>
  <Relationship Id="rId286" Type="http://schemas.openxmlformats.org/officeDocument/2006/relationships/slide" Target="slides/slide281.xml"/>
  <Relationship Id="rId287" Type="http://schemas.openxmlformats.org/officeDocument/2006/relationships/slide" Target="slides/slide282.xml"/>
  <Relationship Id="rId288" Type="http://schemas.openxmlformats.org/officeDocument/2006/relationships/slide" Target="slides/slide283.xml"/>
  <Relationship Id="rId289" Type="http://schemas.openxmlformats.org/officeDocument/2006/relationships/slide" Target="slides/slide284.xml"/>
  <Relationship Id="rId29" Type="http://schemas.openxmlformats.org/officeDocument/2006/relationships/slide" Target="slides/slide24.xml"/>
  <Relationship Id="rId290" Type="http://schemas.openxmlformats.org/officeDocument/2006/relationships/slide" Target="slides/slide285.xml"/>
  <Relationship Id="rId291" Type="http://schemas.openxmlformats.org/officeDocument/2006/relationships/slide" Target="slides/slide286.xml"/>
  <Relationship Id="rId292" Type="http://schemas.openxmlformats.org/officeDocument/2006/relationships/slide" Target="slides/slide287.xml"/>
  <Relationship Id="rId293" Type="http://schemas.openxmlformats.org/officeDocument/2006/relationships/slide" Target="slides/slide288.xml"/>
  <Relationship Id="rId294" Type="http://schemas.openxmlformats.org/officeDocument/2006/relationships/slide" Target="slides/slide289.xml"/>
  <Relationship Id="rId295" Type="http://schemas.openxmlformats.org/officeDocument/2006/relationships/slide" Target="slides/slide290.xml"/>
  <Relationship Id="rId296" Type="http://schemas.openxmlformats.org/officeDocument/2006/relationships/slide" Target="slides/slide291.xml"/>
  <Relationship Id="rId297" Type="http://schemas.openxmlformats.org/officeDocument/2006/relationships/slide" Target="slides/slide292.xml"/>
  <Relationship Id="rId298" Type="http://schemas.openxmlformats.org/officeDocument/2006/relationships/slide" Target="slides/slide293.xml"/>
  <Relationship Id="rId299" Type="http://schemas.openxmlformats.org/officeDocument/2006/relationships/slide" Target="slides/slide294.xml"/>
  <Relationship Id="rId3" Type="http://schemas.openxmlformats.org/officeDocument/2006/relationships/viewProps" Target="viewProps.xml"/>
  <Relationship Id="rId30" Type="http://schemas.openxmlformats.org/officeDocument/2006/relationships/slide" Target="slides/slide25.xml"/>
  <Relationship Id="rId300" Type="http://schemas.openxmlformats.org/officeDocument/2006/relationships/slide" Target="slides/slide295.xml"/>
  <Relationship Id="rId301" Type="http://schemas.openxmlformats.org/officeDocument/2006/relationships/slide" Target="slides/slide296.xml"/>
  <Relationship Id="rId302" Type="http://schemas.openxmlformats.org/officeDocument/2006/relationships/slide" Target="slides/slide297.xml"/>
  <Relationship Id="rId303" Type="http://schemas.openxmlformats.org/officeDocument/2006/relationships/slide" Target="slides/slide298.xml"/>
  <Relationship Id="rId304" Type="http://schemas.openxmlformats.org/officeDocument/2006/relationships/slide" Target="slides/slide299.xml"/>
  <Relationship Id="rId305" Type="http://schemas.openxmlformats.org/officeDocument/2006/relationships/slide" Target="slides/slide300.xml"/>
  <Relationship Id="rId306" Type="http://schemas.openxmlformats.org/officeDocument/2006/relationships/slide" Target="slides/slide301.xml"/>
  <Relationship Id="rId307" Type="http://schemas.openxmlformats.org/officeDocument/2006/relationships/slide" Target="slides/slide302.xml"/>
  <Relationship Id="rId308" Type="http://schemas.openxmlformats.org/officeDocument/2006/relationships/slide" Target="slides/slide303.xml"/>
  <Relationship Id="rId309" Type="http://schemas.openxmlformats.org/officeDocument/2006/relationships/slide" Target="slides/slide304.xml"/>
  <Relationship Id="rId31" Type="http://schemas.openxmlformats.org/officeDocument/2006/relationships/slide" Target="slides/slide26.xml"/>
  <Relationship Id="rId310" Type="http://schemas.openxmlformats.org/officeDocument/2006/relationships/slide" Target="slides/slide305.xml"/>
  <Relationship Id="rId311" Type="http://schemas.openxmlformats.org/officeDocument/2006/relationships/slide" Target="slides/slide306.xml"/>
  <Relationship Id="rId312" Type="http://schemas.openxmlformats.org/officeDocument/2006/relationships/slide" Target="slides/slide307.xml"/>
  <Relationship Id="rId313" Type="http://schemas.openxmlformats.org/officeDocument/2006/relationships/slide" Target="slides/slide308.xml"/>
  <Relationship Id="rId314" Type="http://schemas.openxmlformats.org/officeDocument/2006/relationships/slide" Target="slides/slide309.xml"/>
  <Relationship Id="rId315" Type="http://schemas.openxmlformats.org/officeDocument/2006/relationships/slide" Target="slides/slide310.xml"/>
  <Relationship Id="rId316" Type="http://schemas.openxmlformats.org/officeDocument/2006/relationships/slide" Target="slides/slide311.xml"/>
  <Relationship Id="rId317" Type="http://schemas.openxmlformats.org/officeDocument/2006/relationships/slide" Target="slides/slide312.xml"/>
  <Relationship Id="rId318" Type="http://schemas.openxmlformats.org/officeDocument/2006/relationships/slide" Target="slides/slide313.xml"/>
  <Relationship Id="rId319" Type="http://schemas.openxmlformats.org/officeDocument/2006/relationships/slide" Target="slides/slide314.xml"/>
  <Relationship Id="rId32" Type="http://schemas.openxmlformats.org/officeDocument/2006/relationships/slide" Target="slides/slide27.xml"/>
  <Relationship Id="rId320" Type="http://schemas.openxmlformats.org/officeDocument/2006/relationships/slide" Target="slides/slide315.xml"/>
  <Relationship Id="rId321" Type="http://schemas.openxmlformats.org/officeDocument/2006/relationships/slide" Target="slides/slide316.xml"/>
  <Relationship Id="rId322" Type="http://schemas.openxmlformats.org/officeDocument/2006/relationships/slide" Target="slides/slide317.xml"/>
  <Relationship Id="rId323" Type="http://schemas.openxmlformats.org/officeDocument/2006/relationships/slide" Target="slides/slide318.xml"/>
  <Relationship Id="rId324" Type="http://schemas.openxmlformats.org/officeDocument/2006/relationships/slide" Target="slides/slide319.xml"/>
  <Relationship Id="rId325" Type="http://schemas.openxmlformats.org/officeDocument/2006/relationships/slide" Target="slides/slide320.xml"/>
  <Relationship Id="rId326" Type="http://schemas.openxmlformats.org/officeDocument/2006/relationships/slide" Target="slides/slide321.xml"/>
  <Relationship Id="rId327" Type="http://schemas.openxmlformats.org/officeDocument/2006/relationships/slide" Target="slides/slide322.xml"/>
  <Relationship Id="rId328" Type="http://schemas.openxmlformats.org/officeDocument/2006/relationships/slide" Target="slides/slide323.xml"/>
  <Relationship Id="rId329" Type="http://schemas.openxmlformats.org/officeDocument/2006/relationships/slide" Target="slides/slide324.xml"/>
  <Relationship Id="rId33" Type="http://schemas.openxmlformats.org/officeDocument/2006/relationships/slide" Target="slides/slide28.xml"/>
  <Relationship Id="rId330" Type="http://schemas.openxmlformats.org/officeDocument/2006/relationships/slide" Target="slides/slide325.xml"/>
  <Relationship Id="rId331" Type="http://schemas.openxmlformats.org/officeDocument/2006/relationships/slide" Target="slides/slide326.xml"/>
  <Relationship Id="rId332" Type="http://schemas.openxmlformats.org/officeDocument/2006/relationships/slide" Target="slides/slide327.xml"/>
  <Relationship Id="rId333" Type="http://schemas.openxmlformats.org/officeDocument/2006/relationships/slide" Target="slides/slide328.xml"/>
  <Relationship Id="rId334" Type="http://schemas.openxmlformats.org/officeDocument/2006/relationships/slide" Target="slides/slide329.xml"/>
  <Relationship Id="rId335" Type="http://schemas.openxmlformats.org/officeDocument/2006/relationships/slide" Target="slides/slide330.xml"/>
  <Relationship Id="rId336" Type="http://schemas.openxmlformats.org/officeDocument/2006/relationships/slide" Target="slides/slide331.xml"/>
  <Relationship Id="rId337" Type="http://schemas.openxmlformats.org/officeDocument/2006/relationships/slide" Target="slides/slide332.xml"/>
  <Relationship Id="rId338" Type="http://schemas.openxmlformats.org/officeDocument/2006/relationships/slide" Target="slides/slide333.xml"/>
  <Relationship Id="rId339" Type="http://schemas.openxmlformats.org/officeDocument/2006/relationships/slide" Target="slides/slide334.xml"/>
  <Relationship Id="rId34" Type="http://schemas.openxmlformats.org/officeDocument/2006/relationships/slide" Target="slides/slide29.xml"/>
  <Relationship Id="rId340" Type="http://schemas.openxmlformats.org/officeDocument/2006/relationships/slide" Target="slides/slide335.xml"/>
  <Relationship Id="rId341" Type="http://schemas.openxmlformats.org/officeDocument/2006/relationships/slide" Target="slides/slide336.xml"/>
  <Relationship Id="rId342" Type="http://schemas.openxmlformats.org/officeDocument/2006/relationships/slide" Target="slides/slide337.xml"/>
  <Relationship Id="rId343" Type="http://schemas.openxmlformats.org/officeDocument/2006/relationships/slide" Target="slides/slide338.xml"/>
  <Relationship Id="rId344" Type="http://schemas.openxmlformats.org/officeDocument/2006/relationships/slide" Target="slides/slide339.xml"/>
  <Relationship Id="rId345" Type="http://schemas.openxmlformats.org/officeDocument/2006/relationships/slide" Target="slides/slide340.xml"/>
  <Relationship Id="rId346" Type="http://schemas.openxmlformats.org/officeDocument/2006/relationships/slide" Target="slides/slide341.xml"/>
  <Relationship Id="rId347" Type="http://schemas.openxmlformats.org/officeDocument/2006/relationships/slide" Target="slides/slide342.xml"/>
  <Relationship Id="rId348" Type="http://schemas.openxmlformats.org/officeDocument/2006/relationships/slide" Target="slides/slide343.xml"/>
  <Relationship Id="rId349" Type="http://schemas.openxmlformats.org/officeDocument/2006/relationships/slide" Target="slides/slide344.xml"/>
  <Relationship Id="rId35" Type="http://schemas.openxmlformats.org/officeDocument/2006/relationships/slide" Target="slides/slide30.xml"/>
  <Relationship Id="rId350" Type="http://schemas.openxmlformats.org/officeDocument/2006/relationships/slide" Target="slides/slide345.xml"/>
  <Relationship Id="rId351" Type="http://schemas.openxmlformats.org/officeDocument/2006/relationships/slide" Target="slides/slide346.xml"/>
  <Relationship Id="rId352" Type="http://schemas.openxmlformats.org/officeDocument/2006/relationships/slide" Target="slides/slide347.xml"/>
  <Relationship Id="rId353" Type="http://schemas.openxmlformats.org/officeDocument/2006/relationships/slide" Target="slides/slide348.xml"/>
  <Relationship Id="rId354" Type="http://schemas.openxmlformats.org/officeDocument/2006/relationships/slide" Target="slides/slide349.xml"/>
  <Relationship Id="rId355" Type="http://schemas.openxmlformats.org/officeDocument/2006/relationships/slide" Target="slides/slide350.xml"/>
  <Relationship Id="rId356" Type="http://schemas.openxmlformats.org/officeDocument/2006/relationships/slide" Target="slides/slide351.xml"/>
  <Relationship Id="rId357" Type="http://schemas.openxmlformats.org/officeDocument/2006/relationships/slide" Target="slides/slide352.xml"/>
  <Relationship Id="rId358" Type="http://schemas.openxmlformats.org/officeDocument/2006/relationships/slide" Target="slides/slide353.xml"/>
  <Relationship Id="rId359" Type="http://schemas.openxmlformats.org/officeDocument/2006/relationships/slide" Target="slides/slide354.xml"/>
  <Relationship Id="rId36" Type="http://schemas.openxmlformats.org/officeDocument/2006/relationships/slide" Target="slides/slide31.xml"/>
  <Relationship Id="rId360" Type="http://schemas.openxmlformats.org/officeDocument/2006/relationships/slide" Target="slides/slide355.xml"/>
  <Relationship Id="rId361" Type="http://schemas.openxmlformats.org/officeDocument/2006/relationships/slide" Target="slides/slide356.xml"/>
  <Relationship Id="rId362" Type="http://schemas.openxmlformats.org/officeDocument/2006/relationships/slide" Target="slides/slide357.xml"/>
  <Relationship Id="rId363" Type="http://schemas.openxmlformats.org/officeDocument/2006/relationships/slide" Target="slides/slide358.xml"/>
  <Relationship Id="rId364" Type="http://schemas.openxmlformats.org/officeDocument/2006/relationships/slide" Target="slides/slide359.xml"/>
  <Relationship Id="rId365" Type="http://schemas.openxmlformats.org/officeDocument/2006/relationships/slide" Target="slides/slide360.xml"/>
  <Relationship Id="rId366" Type="http://schemas.openxmlformats.org/officeDocument/2006/relationships/slide" Target="slides/slide361.xml"/>
  <Relationship Id="rId367" Type="http://schemas.openxmlformats.org/officeDocument/2006/relationships/slide" Target="slides/slide362.xml"/>
  <Relationship Id="rId368" Type="http://schemas.openxmlformats.org/officeDocument/2006/relationships/slide" Target="slides/slide363.xml"/>
  <Relationship Id="rId369" Type="http://schemas.openxmlformats.org/officeDocument/2006/relationships/slide" Target="slides/slide364.xml"/>
  <Relationship Id="rId37" Type="http://schemas.openxmlformats.org/officeDocument/2006/relationships/slide" Target="slides/slide32.xml"/>
  <Relationship Id="rId370" Type="http://schemas.openxmlformats.org/officeDocument/2006/relationships/slide" Target="slides/slide365.xml"/>
  <Relationship Id="rId371" Type="http://schemas.openxmlformats.org/officeDocument/2006/relationships/slide" Target="slides/slide366.xml"/>
  <Relationship Id="rId372" Type="http://schemas.openxmlformats.org/officeDocument/2006/relationships/slide" Target="slides/slide367.xml"/>
  <Relationship Id="rId373" Type="http://schemas.openxmlformats.org/officeDocument/2006/relationships/slide" Target="slides/slide368.xml"/>
  <Relationship Id="rId374" Type="http://schemas.openxmlformats.org/officeDocument/2006/relationships/slide" Target="slides/slide369.xml"/>
  <Relationship Id="rId375" Type="http://schemas.openxmlformats.org/officeDocument/2006/relationships/slide" Target="slides/slide370.xml"/>
  <Relationship Id="rId376" Type="http://schemas.openxmlformats.org/officeDocument/2006/relationships/slide" Target="slides/slide371.xml"/>
  <Relationship Id="rId377" Type="http://schemas.openxmlformats.org/officeDocument/2006/relationships/slide" Target="slides/slide372.xml"/>
  <Relationship Id="rId378" Type="http://schemas.openxmlformats.org/officeDocument/2006/relationships/slide" Target="slides/slide373.xml"/>
  <Relationship Id="rId379" Type="http://schemas.openxmlformats.org/officeDocument/2006/relationships/slide" Target="slides/slide374.xml"/>
  <Relationship Id="rId38" Type="http://schemas.openxmlformats.org/officeDocument/2006/relationships/slide" Target="slides/slide33.xml"/>
  <Relationship Id="rId380" Type="http://schemas.openxmlformats.org/officeDocument/2006/relationships/slide" Target="slides/slide375.xml"/>
  <Relationship Id="rId381" Type="http://schemas.openxmlformats.org/officeDocument/2006/relationships/slide" Target="slides/slide376.xml"/>
  <Relationship Id="rId382" Type="http://schemas.openxmlformats.org/officeDocument/2006/relationships/slide" Target="slides/slide377.xml"/>
  <Relationship Id="rId383" Type="http://schemas.openxmlformats.org/officeDocument/2006/relationships/slide" Target="slides/slide378.xml"/>
  <Relationship Id="rId384" Type="http://schemas.openxmlformats.org/officeDocument/2006/relationships/slide" Target="slides/slide379.xml"/>
  <Relationship Id="rId385" Type="http://schemas.openxmlformats.org/officeDocument/2006/relationships/slide" Target="slides/slide380.xml"/>
  <Relationship Id="rId386" Type="http://schemas.openxmlformats.org/officeDocument/2006/relationships/slide" Target="slides/slide381.xml"/>
  <Relationship Id="rId387" Type="http://schemas.openxmlformats.org/officeDocument/2006/relationships/slide" Target="slides/slide382.xml"/>
  <Relationship Id="rId388" Type="http://schemas.openxmlformats.org/officeDocument/2006/relationships/slide" Target="slides/slide383.xml"/>
  <Relationship Id="rId389" Type="http://schemas.openxmlformats.org/officeDocument/2006/relationships/slide" Target="slides/slide384.xml"/>
  <Relationship Id="rId39" Type="http://schemas.openxmlformats.org/officeDocument/2006/relationships/slide" Target="slides/slide34.xml"/>
  <Relationship Id="rId390" Type="http://schemas.openxmlformats.org/officeDocument/2006/relationships/slide" Target="slides/slide385.xml"/>
  <Relationship Id="rId391" Type="http://schemas.openxmlformats.org/officeDocument/2006/relationships/slide" Target="slides/slide386.xml"/>
  <Relationship Id="rId392" Type="http://schemas.openxmlformats.org/officeDocument/2006/relationships/slide" Target="slides/slide387.xml"/>
  <Relationship Id="rId393" Type="http://schemas.openxmlformats.org/officeDocument/2006/relationships/slide" Target="slides/slide388.xml"/>
  <Relationship Id="rId394" Type="http://schemas.openxmlformats.org/officeDocument/2006/relationships/slide" Target="slides/slide389.xml"/>
  <Relationship Id="rId395" Type="http://schemas.openxmlformats.org/officeDocument/2006/relationships/slide" Target="slides/slide390.xml"/>
  <Relationship Id="rId396" Type="http://schemas.openxmlformats.org/officeDocument/2006/relationships/slide" Target="slides/slide391.xml"/>
  <Relationship Id="rId397" Type="http://schemas.openxmlformats.org/officeDocument/2006/relationships/slide" Target="slides/slide392.xml"/>
  <Relationship Id="rId398" Type="http://schemas.openxmlformats.org/officeDocument/2006/relationships/slide" Target="slides/slide393.xml"/>
  <Relationship Id="rId399" Type="http://schemas.openxmlformats.org/officeDocument/2006/relationships/slide" Target="slides/slide394.xml"/>
  <Relationship Id="rId4" Type="http://schemas.openxmlformats.org/officeDocument/2006/relationships/theme" Target="theme/theme1.xml"/>
  <Relationship Id="rId40" Type="http://schemas.openxmlformats.org/officeDocument/2006/relationships/slide" Target="slides/slide35.xml"/>
  <Relationship Id="rId400" Type="http://schemas.openxmlformats.org/officeDocument/2006/relationships/slide" Target="slides/slide395.xml"/>
  <Relationship Id="rId401" Type="http://schemas.openxmlformats.org/officeDocument/2006/relationships/slide" Target="slides/slide396.xml"/>
  <Relationship Id="rId402" Type="http://schemas.openxmlformats.org/officeDocument/2006/relationships/slide" Target="slides/slide397.xml"/>
  <Relationship Id="rId403" Type="http://schemas.openxmlformats.org/officeDocument/2006/relationships/slide" Target="slides/slide398.xml"/>
  <Relationship Id="rId404" Type="http://schemas.openxmlformats.org/officeDocument/2006/relationships/slide" Target="slides/slide399.xml"/>
  <Relationship Id="rId405" Type="http://schemas.openxmlformats.org/officeDocument/2006/relationships/slide" Target="slides/slide400.xml"/>
  <Relationship Id="rId406" Type="http://schemas.openxmlformats.org/officeDocument/2006/relationships/slide" Target="slides/slide401.xml"/>
  <Relationship Id="rId407" Type="http://schemas.openxmlformats.org/officeDocument/2006/relationships/slide" Target="slides/slide402.xml"/>
  <Relationship Id="rId41" Type="http://schemas.openxmlformats.org/officeDocument/2006/relationships/slide" Target="slides/slide36.xml"/>
  <Relationship Id="rId42" Type="http://schemas.openxmlformats.org/officeDocument/2006/relationships/slide" Target="slides/slide37.xml"/>
  <Relationship Id="rId43" Type="http://schemas.openxmlformats.org/officeDocument/2006/relationships/slide" Target="slides/slide38.xml"/>
  <Relationship Id="rId44" Type="http://schemas.openxmlformats.org/officeDocument/2006/relationships/slide" Target="slides/slide39.xml"/>
  <Relationship Id="rId45" Type="http://schemas.openxmlformats.org/officeDocument/2006/relationships/slide" Target="slides/slide40.xml"/>
  <Relationship Id="rId46" Type="http://schemas.openxmlformats.org/officeDocument/2006/relationships/slide" Target="slides/slide41.xml"/>
  <Relationship Id="rId47" Type="http://schemas.openxmlformats.org/officeDocument/2006/relationships/slide" Target="slides/slide42.xml"/>
  <Relationship Id="rId48" Type="http://schemas.openxmlformats.org/officeDocument/2006/relationships/slide" Target="slides/slide43.xml"/>
  <Relationship Id="rId49" Type="http://schemas.openxmlformats.org/officeDocument/2006/relationships/slide" Target="slides/slide44.xml"/>
  <Relationship Id="rId5" Type="http://schemas.openxmlformats.org/officeDocument/2006/relationships/tableStyles" Target="tableStyles.xml"/>
  <Relationship Id="rId50" Type="http://schemas.openxmlformats.org/officeDocument/2006/relationships/slide" Target="slides/slide45.xml"/>
  <Relationship Id="rId51" Type="http://schemas.openxmlformats.org/officeDocument/2006/relationships/slide" Target="slides/slide46.xml"/>
  <Relationship Id="rId52" Type="http://schemas.openxmlformats.org/officeDocument/2006/relationships/slide" Target="slides/slide47.xml"/>
  <Relationship Id="rId53" Type="http://schemas.openxmlformats.org/officeDocument/2006/relationships/slide" Target="slides/slide48.xml"/>
  <Relationship Id="rId54" Type="http://schemas.openxmlformats.org/officeDocument/2006/relationships/slide" Target="slides/slide49.xml"/>
  <Relationship Id="rId55" Type="http://schemas.openxmlformats.org/officeDocument/2006/relationships/slide" Target="slides/slide50.xml"/>
  <Relationship Id="rId56" Type="http://schemas.openxmlformats.org/officeDocument/2006/relationships/slide" Target="slides/slide51.xml"/>
  <Relationship Id="rId57" Type="http://schemas.openxmlformats.org/officeDocument/2006/relationships/slide" Target="slides/slide52.xml"/>
  <Relationship Id="rId58" Type="http://schemas.openxmlformats.org/officeDocument/2006/relationships/slide" Target="slides/slide53.xml"/>
  <Relationship Id="rId59" Type="http://schemas.openxmlformats.org/officeDocument/2006/relationships/slide" Target="slides/slide54.xml"/>
  <Relationship Id="rId6" Type="http://schemas.openxmlformats.org/officeDocument/2006/relationships/slide" Target="slides/slide1.xml"/>
  <Relationship Id="rId60" Type="http://schemas.openxmlformats.org/officeDocument/2006/relationships/slide" Target="slides/slide55.xml"/>
  <Relationship Id="rId61" Type="http://schemas.openxmlformats.org/officeDocument/2006/relationships/slide" Target="slides/slide56.xml"/>
  <Relationship Id="rId62" Type="http://schemas.openxmlformats.org/officeDocument/2006/relationships/slide" Target="slides/slide57.xml"/>
  <Relationship Id="rId63" Type="http://schemas.openxmlformats.org/officeDocument/2006/relationships/slide" Target="slides/slide58.xml"/>
  <Relationship Id="rId64" Type="http://schemas.openxmlformats.org/officeDocument/2006/relationships/slide" Target="slides/slide59.xml"/>
  <Relationship Id="rId65" Type="http://schemas.openxmlformats.org/officeDocument/2006/relationships/slide" Target="slides/slide60.xml"/>
  <Relationship Id="rId66" Type="http://schemas.openxmlformats.org/officeDocument/2006/relationships/slide" Target="slides/slide61.xml"/>
  <Relationship Id="rId67" Type="http://schemas.openxmlformats.org/officeDocument/2006/relationships/slide" Target="slides/slide62.xml"/>
  <Relationship Id="rId68" Type="http://schemas.openxmlformats.org/officeDocument/2006/relationships/slide" Target="slides/slide63.xml"/>
  <Relationship Id="rId69" Type="http://schemas.openxmlformats.org/officeDocument/2006/relationships/slide" Target="slides/slide64.xml"/>
  <Relationship Id="rId7" Type="http://schemas.openxmlformats.org/officeDocument/2006/relationships/slide" Target="slides/slide2.xml"/>
  <Relationship Id="rId70" Type="http://schemas.openxmlformats.org/officeDocument/2006/relationships/slide" Target="slides/slide65.xml"/>
  <Relationship Id="rId71" Type="http://schemas.openxmlformats.org/officeDocument/2006/relationships/slide" Target="slides/slide66.xml"/>
  <Relationship Id="rId72" Type="http://schemas.openxmlformats.org/officeDocument/2006/relationships/slide" Target="slides/slide67.xml"/>
  <Relationship Id="rId73" Type="http://schemas.openxmlformats.org/officeDocument/2006/relationships/slide" Target="slides/slide68.xml"/>
  <Relationship Id="rId74" Type="http://schemas.openxmlformats.org/officeDocument/2006/relationships/slide" Target="slides/slide69.xml"/>
  <Relationship Id="rId75" Type="http://schemas.openxmlformats.org/officeDocument/2006/relationships/slide" Target="slides/slide70.xml"/>
  <Relationship Id="rId76" Type="http://schemas.openxmlformats.org/officeDocument/2006/relationships/slide" Target="slides/slide71.xml"/>
  <Relationship Id="rId77" Type="http://schemas.openxmlformats.org/officeDocument/2006/relationships/slide" Target="slides/slide72.xml"/>
  <Relationship Id="rId78" Type="http://schemas.openxmlformats.org/officeDocument/2006/relationships/slide" Target="slides/slide73.xml"/>
  <Relationship Id="rId79" Type="http://schemas.openxmlformats.org/officeDocument/2006/relationships/slide" Target="slides/slide74.xml"/>
  <Relationship Id="rId8" Type="http://schemas.openxmlformats.org/officeDocument/2006/relationships/slide" Target="slides/slide3.xml"/>
  <Relationship Id="rId80" Type="http://schemas.openxmlformats.org/officeDocument/2006/relationships/slide" Target="slides/slide75.xml"/>
  <Relationship Id="rId81" Type="http://schemas.openxmlformats.org/officeDocument/2006/relationships/slide" Target="slides/slide76.xml"/>
  <Relationship Id="rId82" Type="http://schemas.openxmlformats.org/officeDocument/2006/relationships/slide" Target="slides/slide77.xml"/>
  <Relationship Id="rId83" Type="http://schemas.openxmlformats.org/officeDocument/2006/relationships/slide" Target="slides/slide78.xml"/>
  <Relationship Id="rId84" Type="http://schemas.openxmlformats.org/officeDocument/2006/relationships/slide" Target="slides/slide79.xml"/>
  <Relationship Id="rId85" Type="http://schemas.openxmlformats.org/officeDocument/2006/relationships/slide" Target="slides/slide80.xml"/>
  <Relationship Id="rId86" Type="http://schemas.openxmlformats.org/officeDocument/2006/relationships/slide" Target="slides/slide81.xml"/>
  <Relationship Id="rId87" Type="http://schemas.openxmlformats.org/officeDocument/2006/relationships/slide" Target="slides/slide82.xml"/>
  <Relationship Id="rId88" Type="http://schemas.openxmlformats.org/officeDocument/2006/relationships/slide" Target="slides/slide83.xml"/>
  <Relationship Id="rId89" Type="http://schemas.openxmlformats.org/officeDocument/2006/relationships/slide" Target="slides/slide84.xml"/>
  <Relationship Id="rId9" Type="http://schemas.openxmlformats.org/officeDocument/2006/relationships/slide" Target="slides/slide4.xml"/>
  <Relationship Id="rId90" Type="http://schemas.openxmlformats.org/officeDocument/2006/relationships/slide" Target="slides/slide85.xml"/>
  <Relationship Id="rId91" Type="http://schemas.openxmlformats.org/officeDocument/2006/relationships/slide" Target="slides/slide86.xml"/>
  <Relationship Id="rId92" Type="http://schemas.openxmlformats.org/officeDocument/2006/relationships/slide" Target="slides/slide87.xml"/>
  <Relationship Id="rId93" Type="http://schemas.openxmlformats.org/officeDocument/2006/relationships/slide" Target="slides/slide88.xml"/>
  <Relationship Id="rId94" Type="http://schemas.openxmlformats.org/officeDocument/2006/relationships/slide" Target="slides/slide89.xml"/>
  <Relationship Id="rId95" Type="http://schemas.openxmlformats.org/officeDocument/2006/relationships/slide" Target="slides/slide90.xml"/>
  <Relationship Id="rId96" Type="http://schemas.openxmlformats.org/officeDocument/2006/relationships/slide" Target="slides/slide91.xml"/>
  <Relationship Id="rId97" Type="http://schemas.openxmlformats.org/officeDocument/2006/relationships/slide" Target="slides/slide92.xml"/>
  <Relationship Id="rId98" Type="http://schemas.openxmlformats.org/officeDocument/2006/relationships/slide" Target="slides/slide93.xml"/>
  <Relationship Id="rId99" Type="http://schemas.openxmlformats.org/officeDocument/2006/relationships/slide" Target="slides/slide94.xml"/>
</Relationships>

</file>

<file path=ppt/slideLayouts/_rels/slideLayout1.xml.rels><?xml version="1.0" encoding="UTF-8"?>

<Relationships xmlns="http://schemas.openxmlformats.org/package/2006/relationships">
  <Relationship Id="rId1" Type="http://schemas.openxmlformats.org/officeDocument/2006/relationships/slideMaster" Target="../slideMasters/slideMaster1.xml"/>
</Relationships>

</file>

<file path=ppt/slideLayouts/_rels/slideLayout10.xml.rels><?xml version="1.0" encoding="UTF-8"?>

<Relationships xmlns="http://schemas.openxmlformats.org/package/2006/relationships">
  <Relationship Id="rId1" Type="http://schemas.openxmlformats.org/officeDocument/2006/relationships/slideMaster" Target="../slideMasters/slideMaster1.xml"/>
</Relationships>

</file>

<file path=ppt/slideLayouts/_rels/slideLayout11.xml.rels><?xml version="1.0" encoding="UTF-8"?>

<Relationships xmlns="http://schemas.openxmlformats.org/package/2006/relationships">
  <Relationship Id="rId1" Type="http://schemas.openxmlformats.org/officeDocument/2006/relationships/slideMaster" Target="../slideMasters/slideMaster1.xml"/>
</Relationships>

</file>

<file path=ppt/slideLayouts/_rels/slideLayout2.xml.rels><?xml version="1.0" encoding="UTF-8"?>

<Relationships xmlns="http://schemas.openxmlformats.org/package/2006/relationships">
  <Relationship Id="rId1" Type="http://schemas.openxmlformats.org/officeDocument/2006/relationships/slideMaster" Target="../slideMasters/slideMaster1.xml"/>
</Relationships>

</file>

<file path=ppt/slideLayouts/_rels/slideLayout3.xml.rels><?xml version="1.0" encoding="UTF-8"?>

<Relationships xmlns="http://schemas.openxmlformats.org/package/2006/relationships">
  <Relationship Id="rId1" Type="http://schemas.openxmlformats.org/officeDocument/2006/relationships/slideMaster" Target="../slideMasters/slideMaster1.xml"/>
</Relationships>

</file>

<file path=ppt/slideLayouts/_rels/slideLayout4.xml.rels><?xml version="1.0" encoding="UTF-8"?>

<Relationships xmlns="http://schemas.openxmlformats.org/package/2006/relationships">
  <Relationship Id="rId1" Type="http://schemas.openxmlformats.org/officeDocument/2006/relationships/slideMaster" Target="../slideMasters/slideMaster1.xml"/>
</Relationships>

</file>

<file path=ppt/slideLayouts/_rels/slideLayout5.xml.rels><?xml version="1.0" encoding="UTF-8"?>

<Relationships xmlns="http://schemas.openxmlformats.org/package/2006/relationships">
  <Relationship Id="rId1" Type="http://schemas.openxmlformats.org/officeDocument/2006/relationships/slideMaster" Target="../slideMasters/slideMaster1.xml"/>
</Relationships>

</file>

<file path=ppt/slideLayouts/_rels/slideLayout6.xml.rels><?xml version="1.0" encoding="UTF-8"?>

<Relationships xmlns="http://schemas.openxmlformats.org/package/2006/relationships">
  <Relationship Id="rId1" Type="http://schemas.openxmlformats.org/officeDocument/2006/relationships/slideMaster" Target="../slideMasters/slideMaster1.xml"/>
</Relationships>

</file>

<file path=ppt/slideLayouts/_rels/slideLayout7.xml.rels><?xml version="1.0" encoding="UTF-8"?>

<Relationships xmlns="http://schemas.openxmlformats.org/package/2006/relationships">
  <Relationship Id="rId1" Type="http://schemas.openxmlformats.org/officeDocument/2006/relationships/slideMaster" Target="../slideMasters/slideMaster1.xml"/>
</Relationships>

</file>

<file path=ppt/slideLayouts/_rels/slideLayout8.xml.rels><?xml version="1.0" encoding="UTF-8"?>

<Relationships xmlns="http://schemas.openxmlformats.org/package/2006/relationships">
  <Relationship Id="rId1" Type="http://schemas.openxmlformats.org/officeDocument/2006/relationships/slideMaster" Target="../slideMasters/slideMaster1.xml"/>
</Relationships>

</file>

<file path=ppt/slideLayouts/_rels/slideLayout9.xml.rels><?xml version="1.0" encoding="UTF-8"?>

<Relationships xmlns="http://schemas.openxmlformats.org/package/2006/relationships">
  <Relationship Id="rId1" Type="http://schemas.openxmlformats.org/officeDocument/2006/relationships/slideMaster" Target="../slideMasters/slideMaster1.xml"/>
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10" Type="http://schemas.openxmlformats.org/officeDocument/2006/relationships/slideLayout" Target="../slideLayouts/slideLayout10.xml"/>
  <Relationship Id="rId11" Type="http://schemas.openxmlformats.org/officeDocument/2006/relationships/slideLayout" Target="../slideLayouts/slideLayout11.xml"/>
  <Relationship Id="rId12" Type="http://schemas.openxmlformats.org/officeDocument/2006/relationships/theme" Target="../theme/theme1.xml"/>
  <Relationship Id="rId2" Type="http://schemas.openxmlformats.org/officeDocument/2006/relationships/slideLayout" Target="../slideLayouts/slideLayout2.xml"/>
  <Relationship Id="rId3" Type="http://schemas.openxmlformats.org/officeDocument/2006/relationships/slideLayout" Target="../slideLayouts/slideLayout3.xml"/>
  <Relationship Id="rId4" Type="http://schemas.openxmlformats.org/officeDocument/2006/relationships/slideLayout" Target="../slideLayouts/slideLayout4.xml"/>
  <Relationship Id="rId5" Type="http://schemas.openxmlformats.org/officeDocument/2006/relationships/slideLayout" Target="../slideLayouts/slideLayout5.xml"/>
  <Relationship Id="rId6" Type="http://schemas.openxmlformats.org/officeDocument/2006/relationships/slideLayout" Target="../slideLayouts/slideLayout6.xml"/>
  <Relationship Id="rId7" Type="http://schemas.openxmlformats.org/officeDocument/2006/relationships/slideLayout" Target="../slideLayouts/slideLayout7.xml"/>
  <Relationship Id="rId8" Type="http://schemas.openxmlformats.org/officeDocument/2006/relationships/slideLayout" Target="../slideLayouts/slideLayout8.xml"/>
  <Relationship Id="rId9" Type="http://schemas.openxmlformats.org/officeDocument/2006/relationships/slideLayout" Target="../slideLayouts/slideLayout9.xml"/>
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1.jpeg"/>
</Relationships>

</file>

<file path=ppt/slides/_rels/slide10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7.jpeg"/>
</Relationships>

</file>

<file path=ppt/slides/_rels/slide100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67.jpeg"/>
</Relationships>

</file>

<file path=ppt/slides/_rels/slide101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68.jpeg"/>
</Relationships>

</file>

<file path=ppt/slides/_rels/slide102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70.jpeg"/>
</Relationships>

</file>

<file path=ppt/slides/_rels/slide103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68.jpeg"/>
</Relationships>

</file>

<file path=ppt/slides/_rels/slide104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68.jpeg"/>
</Relationships>

</file>

<file path=ppt/slides/_rels/slide105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67.jpeg"/>
</Relationships>

</file>

<file path=ppt/slides/_rels/slide106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67.jpeg"/>
</Relationships>

</file>

<file path=ppt/slides/_rels/slide107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67.jpeg"/>
</Relationships>

</file>

<file path=ppt/slides/_rels/slide108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67.jpeg"/>
</Relationships>

</file>

<file path=ppt/slides/_rels/slide109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67.jpeg"/>
</Relationships>

</file>

<file path=ppt/slides/_rels/slide11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8.jpeg"/>
</Relationships>

</file>

<file path=ppt/slides/_rels/slide110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71.jpeg"/>
</Relationships>

</file>

<file path=ppt/slides/_rels/slide111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72.jpeg"/>
</Relationships>

</file>

<file path=ppt/slides/_rels/slide112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73.jpeg"/>
</Relationships>

</file>

<file path=ppt/slides/_rels/slide113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65.jpeg"/>
</Relationships>

</file>

<file path=ppt/slides/_rels/slide114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65.jpeg"/>
</Relationships>

</file>

<file path=ppt/slides/_rels/slide115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65.jpeg"/>
</Relationships>

</file>

<file path=ppt/slides/_rels/slide116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65.jpeg"/>
</Relationships>

</file>

<file path=ppt/slides/_rels/slide117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65.jpeg"/>
</Relationships>

</file>

<file path=ppt/slides/_rels/slide118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65.jpeg"/>
</Relationships>

</file>

<file path=ppt/slides/_rels/slide119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74.jpeg"/>
</Relationships>

</file>

<file path=ppt/slides/_rels/slide12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8.jpeg"/>
</Relationships>

</file>

<file path=ppt/slides/_rels/slide120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75.jpeg"/>
</Relationships>

</file>

<file path=ppt/slides/_rels/slide121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75.jpeg"/>
</Relationships>

</file>

<file path=ppt/slides/_rels/slide122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75.jpeg"/>
</Relationships>

</file>

<file path=ppt/slides/_rels/slide123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76.jpeg"/>
</Relationships>

</file>

<file path=ppt/slides/_rels/slide124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77.jpeg"/>
</Relationships>

</file>

<file path=ppt/slides/_rels/slide125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78.jpeg"/>
</Relationships>

</file>

<file path=ppt/slides/_rels/slide126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79.jpeg"/>
</Relationships>

</file>

<file path=ppt/slides/_rels/slide127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78.jpeg"/>
</Relationships>

</file>

<file path=ppt/slides/_rels/slide128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80.jpeg"/>
</Relationships>

</file>

<file path=ppt/slides/_rels/slide129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81.jpeg"/>
</Relationships>

</file>

<file path=ppt/slides/_rels/slide13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9.jpeg"/>
</Relationships>

</file>

<file path=ppt/slides/_rels/slide130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82.jpeg"/>
</Relationships>

</file>

<file path=ppt/slides/_rels/slide131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83.jpeg"/>
</Relationships>

</file>

<file path=ppt/slides/_rels/slide132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84.jpeg"/>
</Relationships>

</file>

<file path=ppt/slides/_rels/slide133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85.jpeg"/>
</Relationships>

</file>

<file path=ppt/slides/_rels/slide134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86.jpeg"/>
</Relationships>

</file>

<file path=ppt/slides/_rels/slide135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87.jpeg"/>
</Relationships>

</file>

<file path=ppt/slides/_rels/slide136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87.jpeg"/>
</Relationships>

</file>

<file path=ppt/slides/_rels/slide137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87.jpeg"/>
</Relationships>

</file>

<file path=ppt/slides/_rels/slide138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87.jpeg"/>
</Relationships>

</file>

<file path=ppt/slides/_rels/slide139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87.jpeg"/>
</Relationships>

</file>

<file path=ppt/slides/_rels/slide14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10.jpeg"/>
</Relationships>

</file>

<file path=ppt/slides/_rels/slide140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88.jpeg"/>
</Relationships>

</file>

<file path=ppt/slides/_rels/slide141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89.jpeg"/>
</Relationships>

</file>

<file path=ppt/slides/_rels/slide142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90.jpeg"/>
</Relationships>

</file>

<file path=ppt/slides/_rels/slide143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91.jpeg"/>
</Relationships>

</file>

<file path=ppt/slides/_rels/slide144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91.jpeg"/>
</Relationships>

</file>

<file path=ppt/slides/_rels/slide145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92.jpeg"/>
</Relationships>

</file>

<file path=ppt/slides/_rels/slide146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93.jpeg"/>
</Relationships>

</file>

<file path=ppt/slides/_rels/slide147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94.jpeg"/>
</Relationships>

</file>

<file path=ppt/slides/_rels/slide148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95.jpeg"/>
</Relationships>

</file>

<file path=ppt/slides/_rels/slide149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96.jpeg"/>
</Relationships>

</file>

<file path=ppt/slides/_rels/slide15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11.jpeg"/>
</Relationships>

</file>

<file path=ppt/slides/_rels/slide150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97.jpeg"/>
</Relationships>

</file>

<file path=ppt/slides/_rels/slide151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91.jpeg"/>
</Relationships>

</file>

<file path=ppt/slides/_rels/slide152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91.jpeg"/>
</Relationships>

</file>

<file path=ppt/slides/_rels/slide153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98.jpeg"/>
</Relationships>

</file>

<file path=ppt/slides/_rels/slide154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99.jpeg"/>
</Relationships>

</file>

<file path=ppt/slides/_rels/slide155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100.jpeg"/>
</Relationships>

</file>

<file path=ppt/slides/_rels/slide156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101.jpeg"/>
</Relationships>

</file>

<file path=ppt/slides/_rels/slide157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102.jpeg"/>
</Relationships>

</file>

<file path=ppt/slides/_rels/slide158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102.jpeg"/>
</Relationships>

</file>

<file path=ppt/slides/_rels/slide159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103.jpeg"/>
</Relationships>

</file>

<file path=ppt/slides/_rels/slide16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12.jpeg"/>
</Relationships>

</file>

<file path=ppt/slides/_rels/slide160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104.jpeg"/>
</Relationships>

</file>

<file path=ppt/slides/_rels/slide161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105.jpeg"/>
</Relationships>

</file>

<file path=ppt/slides/_rels/slide162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106.jpeg"/>
</Relationships>

</file>

<file path=ppt/slides/_rels/slide163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107.jpeg"/>
</Relationships>

</file>

<file path=ppt/slides/_rels/slide164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108.jpeg"/>
</Relationships>

</file>

<file path=ppt/slides/_rels/slide165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109.jpeg"/>
</Relationships>

</file>

<file path=ppt/slides/_rels/slide166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110.jpeg"/>
</Relationships>

</file>

<file path=ppt/slides/_rels/slide167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110.jpeg"/>
</Relationships>

</file>

<file path=ppt/slides/_rels/slide168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110.jpeg"/>
</Relationships>

</file>

<file path=ppt/slides/_rels/slide169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110.jpeg"/>
</Relationships>

</file>

<file path=ppt/slides/_rels/slide17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13.jpeg"/>
</Relationships>

</file>

<file path=ppt/slides/_rels/slide170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111.jpeg"/>
</Relationships>

</file>

<file path=ppt/slides/_rels/slide171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110.jpeg"/>
</Relationships>

</file>

<file path=ppt/slides/_rels/slide172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110.jpeg"/>
</Relationships>

</file>

<file path=ppt/slides/_rels/slide173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112.jpeg"/>
</Relationships>

</file>

<file path=ppt/slides/_rels/slide174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113.jpeg"/>
</Relationships>

</file>

<file path=ppt/slides/_rels/slide175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109.jpeg"/>
</Relationships>

</file>

<file path=ppt/slides/_rels/slide176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114.jpeg"/>
</Relationships>

</file>

<file path=ppt/slides/_rels/slide177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115.jpeg"/>
</Relationships>

</file>

<file path=ppt/slides/_rels/slide178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116.jpeg"/>
</Relationships>

</file>

<file path=ppt/slides/_rels/slide179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117.jpeg"/>
</Relationships>

</file>

<file path=ppt/slides/_rels/slide18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14.jpeg"/>
</Relationships>

</file>

<file path=ppt/slides/_rels/slide180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118.jpeg"/>
</Relationships>

</file>

<file path=ppt/slides/_rels/slide181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119.jpeg"/>
</Relationships>

</file>

<file path=ppt/slides/_rels/slide182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120.jpeg"/>
</Relationships>

</file>

<file path=ppt/slides/_rels/slide183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121.jpeg"/>
</Relationships>

</file>

<file path=ppt/slides/_rels/slide184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122.jpeg"/>
</Relationships>

</file>

<file path=ppt/slides/_rels/slide185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123.jpeg"/>
</Relationships>

</file>

<file path=ppt/slides/_rels/slide186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124.jpeg"/>
</Relationships>

</file>

<file path=ppt/slides/_rels/slide187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125.jpeg"/>
</Relationships>

</file>

<file path=ppt/slides/_rels/slide188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126.jpeg"/>
</Relationships>

</file>

<file path=ppt/slides/_rels/slide189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127.jpeg"/>
</Relationships>

</file>

<file path=ppt/slides/_rels/slide19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15.jpeg"/>
</Relationships>

</file>

<file path=ppt/slides/_rels/slide190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128.jpeg"/>
</Relationships>

</file>

<file path=ppt/slides/_rels/slide191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129.jpeg"/>
</Relationships>

</file>

<file path=ppt/slides/_rels/slide192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130.jpeg"/>
</Relationships>

</file>

<file path=ppt/slides/_rels/slide193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131.jpeg"/>
</Relationships>

</file>

<file path=ppt/slides/_rels/slide194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132.jpeg"/>
</Relationships>

</file>

<file path=ppt/slides/_rels/slide195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133.jpeg"/>
</Relationships>

</file>

<file path=ppt/slides/_rels/slide196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134.jpeg"/>
</Relationships>

</file>

<file path=ppt/slides/_rels/slide197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134.jpeg"/>
</Relationships>

</file>

<file path=ppt/slides/_rels/slide198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134.jpeg"/>
</Relationships>

</file>

<file path=ppt/slides/_rels/slide199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134.jpeg"/>
</Relationships>

</file>

<file path=ppt/slides/_rels/slide2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6.xml"/>
</Relationships>

</file>

<file path=ppt/slides/_rels/slide20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16.jpeg"/>
</Relationships>

</file>

<file path=ppt/slides/_rels/slide200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135.jpeg"/>
</Relationships>

</file>

<file path=ppt/slides/_rels/slide201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136.jpeg"/>
</Relationships>

</file>

<file path=ppt/slides/_rels/slide202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136.jpeg"/>
</Relationships>

</file>

<file path=ppt/slides/_rels/slide203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137.jpeg"/>
</Relationships>

</file>

<file path=ppt/slides/_rels/slide204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136.jpeg"/>
</Relationships>

</file>

<file path=ppt/slides/_rels/slide205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137.jpeg"/>
</Relationships>

</file>

<file path=ppt/slides/_rels/slide206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136.jpeg"/>
</Relationships>

</file>

<file path=ppt/slides/_rels/slide207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136.jpeg"/>
</Relationships>

</file>

<file path=ppt/slides/_rels/slide208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136.jpeg"/>
</Relationships>

</file>

<file path=ppt/slides/_rels/slide209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136.jpeg"/>
</Relationships>

</file>

<file path=ppt/slides/_rels/slide21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17.jpeg"/>
</Relationships>

</file>

<file path=ppt/slides/_rels/slide210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138.jpeg"/>
</Relationships>

</file>

<file path=ppt/slides/_rels/slide211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136.jpeg"/>
</Relationships>

</file>

<file path=ppt/slides/_rels/slide212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139.jpeg"/>
</Relationships>

</file>

<file path=ppt/slides/_rels/slide213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140.jpeg"/>
</Relationships>

</file>

<file path=ppt/slides/_rels/slide214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141.jpeg"/>
</Relationships>

</file>

<file path=ppt/slides/_rels/slide215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140.jpeg"/>
</Relationships>

</file>

<file path=ppt/slides/_rels/slide216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142.jpeg"/>
</Relationships>

</file>

<file path=ppt/slides/_rels/slide217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143.jpeg"/>
</Relationships>

</file>

<file path=ppt/slides/_rels/slide218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144.jpeg"/>
</Relationships>

</file>

<file path=ppt/slides/_rels/slide219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145.jpeg"/>
</Relationships>

</file>

<file path=ppt/slides/_rels/slide22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18.jpeg"/>
</Relationships>

</file>

<file path=ppt/slides/_rels/slide220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146.jpeg"/>
</Relationships>

</file>

<file path=ppt/slides/_rels/slide221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147.jpeg"/>
</Relationships>

</file>

<file path=ppt/slides/_rels/slide222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148.jpeg"/>
</Relationships>

</file>

<file path=ppt/slides/_rels/slide223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149.jpeg"/>
</Relationships>

</file>

<file path=ppt/slides/_rels/slide224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150.jpeg"/>
</Relationships>

</file>

<file path=ppt/slides/_rels/slide225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151.jpeg"/>
</Relationships>

</file>

<file path=ppt/slides/_rels/slide226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152.jpeg"/>
</Relationships>

</file>

<file path=ppt/slides/_rels/slide227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151.jpeg"/>
</Relationships>

</file>

<file path=ppt/slides/_rels/slide228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153.jpeg"/>
</Relationships>

</file>

<file path=ppt/slides/_rels/slide229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153.jpeg"/>
</Relationships>

</file>

<file path=ppt/slides/_rels/slide23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19.jpeg"/>
</Relationships>

</file>

<file path=ppt/slides/_rels/slide230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153.jpeg"/>
</Relationships>

</file>

<file path=ppt/slides/_rels/slide231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154.jpeg"/>
</Relationships>

</file>

<file path=ppt/slides/_rels/slide232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155.jpeg"/>
</Relationships>

</file>

<file path=ppt/slides/_rels/slide233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156.jpeg"/>
</Relationships>

</file>

<file path=ppt/slides/_rels/slide234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154.jpeg"/>
</Relationships>

</file>

<file path=ppt/slides/_rels/slide235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155.jpeg"/>
</Relationships>

</file>

<file path=ppt/slides/_rels/slide236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153.jpeg"/>
</Relationships>

</file>

<file path=ppt/slides/_rels/slide237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157.jpeg"/>
</Relationships>

</file>

<file path=ppt/slides/_rels/slide238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158.jpeg"/>
</Relationships>

</file>

<file path=ppt/slides/_rels/slide239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159.jpeg"/>
</Relationships>

</file>

<file path=ppt/slides/_rels/slide24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20.jpeg"/>
</Relationships>

</file>

<file path=ppt/slides/_rels/slide240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160.jpeg"/>
</Relationships>

</file>

<file path=ppt/slides/_rels/slide241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161.jpeg"/>
</Relationships>

</file>

<file path=ppt/slides/_rels/slide242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162.jpeg"/>
</Relationships>

</file>

<file path=ppt/slides/_rels/slide243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163.jpeg"/>
</Relationships>

</file>

<file path=ppt/slides/_rels/slide244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161.jpeg"/>
</Relationships>

</file>

<file path=ppt/slides/_rels/slide245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164.jpeg"/>
</Relationships>

</file>

<file path=ppt/slides/_rels/slide246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164.jpeg"/>
</Relationships>

</file>

<file path=ppt/slides/_rels/slide247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161.jpeg"/>
</Relationships>

</file>

<file path=ppt/slides/_rels/slide248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161.jpeg"/>
</Relationships>

</file>

<file path=ppt/slides/_rels/slide249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164.jpeg"/>
</Relationships>

</file>

<file path=ppt/slides/_rels/slide25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21.jpeg"/>
</Relationships>

</file>

<file path=ppt/slides/_rels/slide250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165.jpeg"/>
</Relationships>

</file>

<file path=ppt/slides/_rels/slide251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164.jpeg"/>
</Relationships>

</file>

<file path=ppt/slides/_rels/slide252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166.jpeg"/>
</Relationships>

</file>

<file path=ppt/slides/_rels/slide253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167.jpeg"/>
</Relationships>

</file>

<file path=ppt/slides/_rels/slide254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168.jpeg"/>
</Relationships>

</file>

<file path=ppt/slides/_rels/slide255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169.jpeg"/>
</Relationships>

</file>

<file path=ppt/slides/_rels/slide256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170.jpeg"/>
</Relationships>

</file>

<file path=ppt/slides/_rels/slide257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171.jpeg"/>
</Relationships>

</file>

<file path=ppt/slides/_rels/slide258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172.jpeg"/>
</Relationships>

</file>

<file path=ppt/slides/_rels/slide259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173.jpeg"/>
</Relationships>

</file>

<file path=ppt/slides/_rels/slide26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22.jpeg"/>
</Relationships>

</file>

<file path=ppt/slides/_rels/slide260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173.jpeg"/>
</Relationships>

</file>

<file path=ppt/slides/_rels/slide261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173.jpeg"/>
</Relationships>

</file>

<file path=ppt/slides/_rels/slide262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174.jpeg"/>
</Relationships>

</file>

<file path=ppt/slides/_rels/slide263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175.jpeg"/>
</Relationships>

</file>

<file path=ppt/slides/_rels/slide264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176.jpeg"/>
</Relationships>

</file>

<file path=ppt/slides/_rels/slide265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177.jpeg"/>
</Relationships>

</file>

<file path=ppt/slides/_rels/slide266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177.jpeg"/>
</Relationships>

</file>

<file path=ppt/slides/_rels/slide267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178.jpeg"/>
</Relationships>

</file>

<file path=ppt/slides/_rels/slide268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177.jpeg"/>
</Relationships>

</file>

<file path=ppt/slides/_rels/slide269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179.jpeg"/>
</Relationships>

</file>

<file path=ppt/slides/_rels/slide27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23.jpeg"/>
</Relationships>

</file>

<file path=ppt/slides/_rels/slide270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177.jpeg"/>
</Relationships>

</file>

<file path=ppt/slides/_rels/slide271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180.jpeg"/>
</Relationships>

</file>

<file path=ppt/slides/_rels/slide272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181.jpeg"/>
</Relationships>

</file>

<file path=ppt/slides/_rels/slide273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181.jpeg"/>
</Relationships>

</file>

<file path=ppt/slides/_rels/slide274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181.jpeg"/>
</Relationships>

</file>

<file path=ppt/slides/_rels/slide275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182.jpeg"/>
</Relationships>

</file>

<file path=ppt/slides/_rels/slide276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183.jpeg"/>
</Relationships>

</file>

<file path=ppt/slides/_rels/slide277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184.jpeg"/>
</Relationships>

</file>

<file path=ppt/slides/_rels/slide278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185.jpeg"/>
</Relationships>

</file>

<file path=ppt/slides/_rels/slide279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184.jpeg"/>
</Relationships>

</file>

<file path=ppt/slides/_rels/slide28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24.jpeg"/>
</Relationships>

</file>

<file path=ppt/slides/_rels/slide280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184.jpeg"/>
</Relationships>

</file>

<file path=ppt/slides/_rels/slide281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186.jpeg"/>
</Relationships>

</file>

<file path=ppt/slides/_rels/slide282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187.jpeg"/>
</Relationships>

</file>

<file path=ppt/slides/_rels/slide283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188.jpeg"/>
</Relationships>

</file>

<file path=ppt/slides/_rels/slide284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189.jpeg"/>
</Relationships>

</file>

<file path=ppt/slides/_rels/slide285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190.jpeg"/>
</Relationships>

</file>

<file path=ppt/slides/_rels/slide286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190.jpeg"/>
</Relationships>

</file>

<file path=ppt/slides/_rels/slide287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191.jpeg"/>
</Relationships>

</file>

<file path=ppt/slides/_rels/slide288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192.jpeg"/>
</Relationships>

</file>

<file path=ppt/slides/_rels/slide289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193.jpeg"/>
</Relationships>

</file>

<file path=ppt/slides/_rels/slide29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25.jpeg"/>
</Relationships>

</file>

<file path=ppt/slides/_rels/slide290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194.jpeg"/>
</Relationships>

</file>

<file path=ppt/slides/_rels/slide291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195.jpeg"/>
</Relationships>

</file>

<file path=ppt/slides/_rels/slide292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196.jpeg"/>
</Relationships>

</file>

<file path=ppt/slides/_rels/slide293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194.jpeg"/>
</Relationships>

</file>

<file path=ppt/slides/_rels/slide294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197.jpeg"/>
</Relationships>

</file>

<file path=ppt/slides/_rels/slide295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198.jpeg"/>
</Relationships>

</file>

<file path=ppt/slides/_rels/slide296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199.jpeg"/>
</Relationships>

</file>

<file path=ppt/slides/_rels/slide297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200.jpeg"/>
</Relationships>

</file>

<file path=ppt/slides/_rels/slide298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201.jpeg"/>
</Relationships>

</file>

<file path=ppt/slides/_rels/slide299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200.jpeg"/>
</Relationships>

</file>

<file path=ppt/slides/_rels/slide3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1.jpeg"/>
</Relationships>

</file>

<file path=ppt/slides/_rels/slide30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26.jpeg"/>
</Relationships>

</file>

<file path=ppt/slides/_rels/slide300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202.jpeg"/>
</Relationships>

</file>

<file path=ppt/slides/_rels/slide301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199.jpeg"/>
</Relationships>

</file>

<file path=ppt/slides/_rels/slide302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199.jpeg"/>
</Relationships>

</file>

<file path=ppt/slides/_rels/slide303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203.jpeg"/>
</Relationships>

</file>

<file path=ppt/slides/_rels/slide304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204.jpeg"/>
</Relationships>

</file>

<file path=ppt/slides/_rels/slide305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204.jpeg"/>
</Relationships>

</file>

<file path=ppt/slides/_rels/slide306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205.jpeg"/>
</Relationships>

</file>

<file path=ppt/slides/_rels/slide307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206.jpeg"/>
</Relationships>

</file>

<file path=ppt/slides/_rels/slide308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207.jpeg"/>
</Relationships>

</file>

<file path=ppt/slides/_rels/slide309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208.jpeg"/>
</Relationships>

</file>

<file path=ppt/slides/_rels/slide31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27.jpeg"/>
</Relationships>

</file>

<file path=ppt/slides/_rels/slide310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209.jpeg"/>
</Relationships>

</file>

<file path=ppt/slides/_rels/slide311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210.jpeg"/>
</Relationships>

</file>

<file path=ppt/slides/_rels/slide312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211.jpeg"/>
</Relationships>

</file>

<file path=ppt/slides/_rels/slide313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211.jpeg"/>
</Relationships>

</file>

<file path=ppt/slides/_rels/slide314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212.jpeg"/>
</Relationships>

</file>

<file path=ppt/slides/_rels/slide315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213.jpeg"/>
</Relationships>

</file>

<file path=ppt/slides/_rels/slide316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214.jpeg"/>
</Relationships>

</file>

<file path=ppt/slides/_rels/slide317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215.jpeg"/>
</Relationships>

</file>

<file path=ppt/slides/_rels/slide318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216.jpeg"/>
</Relationships>

</file>

<file path=ppt/slides/_rels/slide319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217.jpeg"/>
</Relationships>

</file>

<file path=ppt/slides/_rels/slide32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28.jpeg"/>
</Relationships>

</file>

<file path=ppt/slides/_rels/slide320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216.jpeg"/>
</Relationships>

</file>

<file path=ppt/slides/_rels/slide321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218.jpeg"/>
</Relationships>

</file>

<file path=ppt/slides/_rels/slide322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218.jpeg"/>
</Relationships>

</file>

<file path=ppt/slides/_rels/slide323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219.jpeg"/>
</Relationships>

</file>

<file path=ppt/slides/_rels/slide324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220.jpeg"/>
</Relationships>

</file>

<file path=ppt/slides/_rels/slide325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221.jpeg"/>
</Relationships>

</file>

<file path=ppt/slides/_rels/slide326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222.jpeg"/>
</Relationships>

</file>

<file path=ppt/slides/_rels/slide327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223.jpeg"/>
</Relationships>

</file>

<file path=ppt/slides/_rels/slide328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224.jpeg"/>
</Relationships>

</file>

<file path=ppt/slides/_rels/slide329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225.jpeg"/>
</Relationships>

</file>

<file path=ppt/slides/_rels/slide33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29.jpeg"/>
</Relationships>

</file>

<file path=ppt/slides/_rels/slide330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226.jpeg"/>
</Relationships>

</file>

<file path=ppt/slides/_rels/slide331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225.jpeg"/>
</Relationships>

</file>

<file path=ppt/slides/_rels/slide332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227.jpeg"/>
</Relationships>

</file>

<file path=ppt/slides/_rels/slide333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228.jpeg"/>
</Relationships>

</file>

<file path=ppt/slides/_rels/slide334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229.jpeg"/>
</Relationships>

</file>

<file path=ppt/slides/_rels/slide335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230.jpeg"/>
</Relationships>

</file>

<file path=ppt/slides/_rels/slide336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230.jpeg"/>
</Relationships>

</file>

<file path=ppt/slides/_rels/slide337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230.jpeg"/>
</Relationships>

</file>

<file path=ppt/slides/_rels/slide338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230.jpeg"/>
</Relationships>

</file>

<file path=ppt/slides/_rels/slide339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231.jpeg"/>
</Relationships>

</file>

<file path=ppt/slides/_rels/slide34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30.jpeg"/>
</Relationships>

</file>

<file path=ppt/slides/_rels/slide340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230.jpeg"/>
</Relationships>

</file>

<file path=ppt/slides/_rels/slide341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232.jpeg"/>
</Relationships>

</file>

<file path=ppt/slides/_rels/slide342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233.jpeg"/>
</Relationships>

</file>

<file path=ppt/slides/_rels/slide343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233.jpeg"/>
</Relationships>

</file>

<file path=ppt/slides/_rels/slide344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233.jpeg"/>
</Relationships>

</file>

<file path=ppt/slides/_rels/slide345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234.jpeg"/>
</Relationships>

</file>

<file path=ppt/slides/_rels/slide346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233.jpeg"/>
</Relationships>

</file>

<file path=ppt/slides/_rels/slide347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235.jpeg"/>
</Relationships>

</file>

<file path=ppt/slides/_rels/slide348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236.jpeg"/>
</Relationships>

</file>

<file path=ppt/slides/_rels/slide349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237.jpeg"/>
</Relationships>

</file>

<file path=ppt/slides/_rels/slide35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31.jpeg"/>
</Relationships>

</file>

<file path=ppt/slides/_rels/slide350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238.jpeg"/>
</Relationships>

</file>

<file path=ppt/slides/_rels/slide351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238.jpeg"/>
</Relationships>

</file>

<file path=ppt/slides/_rels/slide352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239.jpeg"/>
</Relationships>

</file>

<file path=ppt/slides/_rels/slide353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239.jpeg"/>
</Relationships>

</file>

<file path=ppt/slides/_rels/slide354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240.jpeg"/>
</Relationships>

</file>

<file path=ppt/slides/_rels/slide355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241.jpeg"/>
</Relationships>

</file>

<file path=ppt/slides/_rels/slide356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242.jpeg"/>
</Relationships>

</file>

<file path=ppt/slides/_rels/slide357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242.jpeg"/>
</Relationships>

</file>

<file path=ppt/slides/_rels/slide358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243.jpeg"/>
</Relationships>

</file>

<file path=ppt/slides/_rels/slide359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242.jpeg"/>
</Relationships>

</file>

<file path=ppt/slides/_rels/slide36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32.jpeg"/>
</Relationships>

</file>

<file path=ppt/slides/_rels/slide360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244.jpeg"/>
</Relationships>

</file>

<file path=ppt/slides/_rels/slide361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245.jpeg"/>
</Relationships>

</file>

<file path=ppt/slides/_rels/slide362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246.jpeg"/>
</Relationships>

</file>

<file path=ppt/slides/_rels/slide363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247.jpeg"/>
</Relationships>

</file>

<file path=ppt/slides/_rels/slide364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248.jpeg"/>
</Relationships>

</file>

<file path=ppt/slides/_rels/slide365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249.jpeg"/>
</Relationships>

</file>

<file path=ppt/slides/_rels/slide366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250.jpeg"/>
</Relationships>

</file>

<file path=ppt/slides/_rels/slide367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249.jpeg"/>
</Relationships>

</file>

<file path=ppt/slides/_rels/slide368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249.jpeg"/>
</Relationships>

</file>

<file path=ppt/slides/_rels/slide369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251.jpeg"/>
</Relationships>

</file>

<file path=ppt/slides/_rels/slide37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33.jpeg"/>
</Relationships>

</file>

<file path=ppt/slides/_rels/slide370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252.jpeg"/>
</Relationships>

</file>

<file path=ppt/slides/_rels/slide371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253.jpeg"/>
</Relationships>

</file>

<file path=ppt/slides/_rels/slide372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254.jpeg"/>
</Relationships>

</file>

<file path=ppt/slides/_rels/slide373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255.jpeg"/>
</Relationships>

</file>

<file path=ppt/slides/_rels/slide374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256.jpeg"/>
</Relationships>

</file>

<file path=ppt/slides/_rels/slide375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257.jpeg"/>
</Relationships>

</file>

<file path=ppt/slides/_rels/slide376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258.jpeg"/>
</Relationships>

</file>

<file path=ppt/slides/_rels/slide377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259.jpeg"/>
</Relationships>

</file>

<file path=ppt/slides/_rels/slide378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257.jpeg"/>
</Relationships>

</file>

<file path=ppt/slides/_rels/slide379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260.jpeg"/>
</Relationships>

</file>

<file path=ppt/slides/_rels/slide38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34.jpeg"/>
</Relationships>

</file>

<file path=ppt/slides/_rels/slide380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261.jpeg"/>
</Relationships>

</file>

<file path=ppt/slides/_rels/slide381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262.jpeg"/>
</Relationships>

</file>

<file path=ppt/slides/_rels/slide382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263.jpeg"/>
</Relationships>

</file>

<file path=ppt/slides/_rels/slide383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264.jpeg"/>
</Relationships>

</file>

<file path=ppt/slides/_rels/slide384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263.jpeg"/>
</Relationships>

</file>

<file path=ppt/slides/_rels/slide385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265.jpeg"/>
</Relationships>

</file>

<file path=ppt/slides/_rels/slide386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266.jpeg"/>
</Relationships>

</file>

<file path=ppt/slides/_rels/slide387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266.jpeg"/>
</Relationships>

</file>

<file path=ppt/slides/_rels/slide388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266.jpeg"/>
</Relationships>

</file>

<file path=ppt/slides/_rels/slide389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267.jpeg"/>
</Relationships>

</file>

<file path=ppt/slides/_rels/slide39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33.jpeg"/>
</Relationships>

</file>

<file path=ppt/slides/_rels/slide390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268.jpeg"/>
</Relationships>

</file>

<file path=ppt/slides/_rels/slide391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269.jpeg"/>
</Relationships>

</file>

<file path=ppt/slides/_rels/slide392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270.jpeg"/>
</Relationships>

</file>

<file path=ppt/slides/_rels/slide393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271.jpeg"/>
</Relationships>

</file>

<file path=ppt/slides/_rels/slide394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270.jpeg"/>
</Relationships>

</file>

<file path=ppt/slides/_rels/slide395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272.jpeg"/>
</Relationships>

</file>

<file path=ppt/slides/_rels/slide396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273.jpeg"/>
</Relationships>

</file>

<file path=ppt/slides/_rels/slide397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274.jpeg"/>
</Relationships>

</file>

<file path=ppt/slides/_rels/slide398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275.jpeg"/>
</Relationships>

</file>

<file path=ppt/slides/_rels/slide399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276.jpeg"/>
</Relationships>

</file>

<file path=ppt/slides/_rels/slide4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2.jpeg"/>
</Relationships>

</file>

<file path=ppt/slides/_rels/slide40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33.jpeg"/>
</Relationships>

</file>

<file path=ppt/slides/_rels/slide400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275.jpeg"/>
</Relationships>

</file>

<file path=ppt/slides/_rels/slide401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277.jpeg"/>
</Relationships>

</file>

<file path=ppt/slides/_rels/slide402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275.jpeg"/>
</Relationships>

</file>

<file path=ppt/slides/_rels/slide41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33.jpeg"/>
</Relationships>

</file>

<file path=ppt/slides/_rels/slide42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35.jpeg"/>
</Relationships>

</file>

<file path=ppt/slides/_rels/slide43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36.jpeg"/>
</Relationships>

</file>

<file path=ppt/slides/_rels/slide44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37.jpeg"/>
</Relationships>

</file>

<file path=ppt/slides/_rels/slide45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37.jpeg"/>
</Relationships>

</file>

<file path=ppt/slides/_rels/slide46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38.jpeg"/>
</Relationships>

</file>

<file path=ppt/slides/_rels/slide47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39.jpeg"/>
</Relationships>

</file>

<file path=ppt/slides/_rels/slide48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39.jpeg"/>
</Relationships>

</file>

<file path=ppt/slides/_rels/slide49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40.jpeg"/>
</Relationships>

</file>

<file path=ppt/slides/_rels/slide5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3.jpeg"/>
</Relationships>

</file>

<file path=ppt/slides/_rels/slide50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39.jpeg"/>
</Relationships>

</file>

<file path=ppt/slides/_rels/slide51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39.jpeg"/>
</Relationships>

</file>

<file path=ppt/slides/_rels/slide52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41.jpeg"/>
</Relationships>

</file>

<file path=ppt/slides/_rels/slide53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42.jpeg"/>
</Relationships>

</file>

<file path=ppt/slides/_rels/slide54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42.jpeg"/>
</Relationships>

</file>

<file path=ppt/slides/_rels/slide55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42.jpeg"/>
</Relationships>

</file>

<file path=ppt/slides/_rels/slide56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42.jpeg"/>
</Relationships>

</file>

<file path=ppt/slides/_rels/slide57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42.jpeg"/>
</Relationships>

</file>

<file path=ppt/slides/_rels/slide58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43.jpeg"/>
</Relationships>

</file>

<file path=ppt/slides/_rels/slide59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44.jpeg"/>
</Relationships>

</file>

<file path=ppt/slides/_rels/slide6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4.jpeg"/>
</Relationships>

</file>

<file path=ppt/slides/_rels/slide60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42.jpeg"/>
</Relationships>

</file>

<file path=ppt/slides/_rels/slide61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44.jpeg"/>
</Relationships>

</file>

<file path=ppt/slides/_rels/slide62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45.jpeg"/>
</Relationships>

</file>

<file path=ppt/slides/_rels/slide63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46.jpeg"/>
</Relationships>

</file>

<file path=ppt/slides/_rels/slide64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47.jpeg"/>
</Relationships>

</file>

<file path=ppt/slides/_rels/slide65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48.jpeg"/>
</Relationships>

</file>

<file path=ppt/slides/_rels/slide66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49.jpeg"/>
</Relationships>

</file>

<file path=ppt/slides/_rels/slide67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50.jpeg"/>
</Relationships>

</file>

<file path=ppt/slides/_rels/slide68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51.jpeg"/>
</Relationships>

</file>

<file path=ppt/slides/_rels/slide69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52.jpeg"/>
</Relationships>

</file>

<file path=ppt/slides/_rels/slide7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5.jpeg"/>
</Relationships>

</file>

<file path=ppt/slides/_rels/slide70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53.jpeg"/>
</Relationships>

</file>

<file path=ppt/slides/_rels/slide71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54.jpeg"/>
</Relationships>

</file>

<file path=ppt/slides/_rels/slide72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55.jpeg"/>
</Relationships>

</file>

<file path=ppt/slides/_rels/slide73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56.jpeg"/>
</Relationships>

</file>

<file path=ppt/slides/_rels/slide74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57.jpeg"/>
</Relationships>

</file>

<file path=ppt/slides/_rels/slide75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58.jpeg"/>
</Relationships>

</file>

<file path=ppt/slides/_rels/slide76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59.jpeg"/>
</Relationships>

</file>

<file path=ppt/slides/_rels/slide77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60.jpeg"/>
</Relationships>

</file>

<file path=ppt/slides/_rels/slide78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61.jpeg"/>
</Relationships>

</file>

<file path=ppt/slides/_rels/slide79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62.jpeg"/>
</Relationships>

</file>

<file path=ppt/slides/_rels/slide8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6.jpeg"/>
</Relationships>

</file>

<file path=ppt/slides/_rels/slide80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62.jpeg"/>
</Relationships>

</file>

<file path=ppt/slides/_rels/slide81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62.jpeg"/>
</Relationships>

</file>

<file path=ppt/slides/_rels/slide82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63.jpeg"/>
</Relationships>

</file>

<file path=ppt/slides/_rels/slide83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62.jpeg"/>
</Relationships>

</file>

<file path=ppt/slides/_rels/slide84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64.jpeg"/>
</Relationships>

</file>

<file path=ppt/slides/_rels/slide85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65.jpeg"/>
</Relationships>

</file>

<file path=ppt/slides/_rels/slide86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65.jpeg"/>
</Relationships>

</file>

<file path=ppt/slides/_rels/slide87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65.jpeg"/>
</Relationships>

</file>

<file path=ppt/slides/_rels/slide88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66.jpeg"/>
</Relationships>

</file>

<file path=ppt/slides/_rels/slide89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67.jpeg"/>
</Relationships>

</file>

<file path=ppt/slides/_rels/slide9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7.jpeg"/>
</Relationships>

</file>

<file path=ppt/slides/_rels/slide90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68.jpeg"/>
</Relationships>

</file>

<file path=ppt/slides/_rels/slide91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67.jpeg"/>
</Relationships>

</file>

<file path=ppt/slides/_rels/slide92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67.jpeg"/>
</Relationships>

</file>

<file path=ppt/slides/_rels/slide93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67.jpeg"/>
</Relationships>

</file>

<file path=ppt/slides/_rels/slide94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67.jpeg"/>
</Relationships>

</file>

<file path=ppt/slides/_rels/slide95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69.jpeg"/>
</Relationships>

</file>

<file path=ppt/slides/_rels/slide96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67.jpeg"/>
</Relationships>

</file>

<file path=ppt/slides/_rels/slide97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69.jpeg"/>
</Relationships>

</file>

<file path=ppt/slides/_rels/slide98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67.jpeg"/>
</Relationships>

</file>

<file path=ppt/slides/_rels/slide99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67.jpeg"/>
</Relationships>
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Diachronic Graph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rev_1.001.2.07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10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rev_1.002.2.43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10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rev_1.002.2.44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10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rev_1.002.2.45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10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rev_1.002.2.46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10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rev_1.002.2.47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10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rev_1.002.2.48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10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rev_1.002.2.49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10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rev_1.002.2.50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10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rev_1.002.2.51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10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rev_1.002.2.52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rev_1.001.2.08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1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rev_1.002.2.53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1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rev_1.002.2.54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1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rev_1.002.2.55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1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rev_1.002.2.56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1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rev_1.002.2.57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1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rev_1.002.2.58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1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rev_1.002.2.59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1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rev_1.002.2.60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1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rev_1.002.2.61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1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rev_1.002.2.62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rev_1.001.2.09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1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rev_1.002.2.63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1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rev_1.002.2.64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1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rev_1.002.2.65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1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rev_1.002.2.66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1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rev_1.002.2.67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1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rev_1.002.2.68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1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rev_1.002.2.69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1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rev_1.002.2.70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1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rev_1.002.2.71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1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rev_1.002.2.72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rev_1.001.2.10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1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rev_1.002.2.73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1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rev_1.002.2.74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1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rev_1.002.2.75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1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rev_1.002.2.76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1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rev_1.002.2.77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1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rev_1.002.2.78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1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rev_1.002.2.79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13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rev_1.002.2.80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13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rev_1.002.2.81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13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rev_1.002.2.82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rev_1.001.2.11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14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rev_1.002.2.83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14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rev_1.002.2.84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14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rev_1.002.2.85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14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rev_1.002.2.86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14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rev_1.002.2.87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14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rev_1.002.2.88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14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rev_1.002.2.89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14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rev_1.002.2.90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14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rev_1.003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14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rev_1.004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rev_1.001.2.12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15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rev_1.006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15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rev_1.007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15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rev_1.008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15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rev_1.009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15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rev_1.010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15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rev_1.011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15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rev_1.012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15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rev_1.013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15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rev_1.014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15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rev_1.015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rev_1.001.2.13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16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rev_1.016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16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rev_1.017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16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rev_1.018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16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rev_1.019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16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rev_1.020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16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rev_1.021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16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rev_1.022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16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rev_1.023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16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rev_1.024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16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rev_1.025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rev_1.001.2.14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17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rev_1.026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17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rev_1.027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17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rev_1.028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17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rev_1.029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17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rev_1.030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17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rev_1.031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17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rev_1.032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17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rev_1.033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17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rev_1.034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17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rev_1.035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rev_1.001.2.15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18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rev_1.036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18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rev_1.037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18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rev_1.038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18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rev_1.039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18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rev_1.040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18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rev_1.041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18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rev_1.042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18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rev_1.043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18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rev_1.044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18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rev_1.045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rev_1.001.2.16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19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rev_1.046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19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rev_1.047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19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rev_1.048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19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rev_1.049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19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rev_1.050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19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rev_1.051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19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rev_1.052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19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rev_1.053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19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rev_1.054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19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rev_1.055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r="http://schemas.openxmlformats.org/officeDocument/2006/relationships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5461000"/>
            <a:ext cx="12827000" cy="1270000"/>
          </a:xfrm>
        </p:spPr>
        <p:txBody>
          <a:bodyPr/>
          <a:lstStyle/>
          <a:p>
            <a:r>
              <a:rPr lang="en-US"/>
              <a:t>Evolution Story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rev_1.001.2.17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20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rev_1.056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20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rev_1.057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20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rev_1.058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20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rev_1.059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20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rev_1.060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20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rev_1.061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20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rev_1.062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20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rev_1.063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20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rev_1.064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20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rev_1.065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rev_1.001.2.18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2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rev_1.066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2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rev_1.067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2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rev_1.068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2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rev_1.069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2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rev_1.070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2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rev_1.071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2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rev_1.072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2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rev_1.073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2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rev_1.074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2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rev_1.075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rev_1.001.2.19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2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rev_1.076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2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rev_1.077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2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rev_1.078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2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rev_1.079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2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rev_1.080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2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rev_1.081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2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rev_1.082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2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rev_1.083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2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rev_1.084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2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rev_1.085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rev_1.001.2.20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2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rev_1.086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2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rev_1.087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2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rev_1.088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2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rev_1.089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2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rev_1.090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2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rev_1.091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2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rev_1.092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23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rev_1.093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23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rev_1.094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23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rev_1.095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rev_1.001.2.21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24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rev_1.096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24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rev_1.097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24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rev_1.098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24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rev_1.099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24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rev_1.100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24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rev_1.101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24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rev_1.102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24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rev_1.103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24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rev_1.104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24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rev_1.105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rev_1.001.2.22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25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rev_1.106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25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rev_1.107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25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rev_1.108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25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rev_1.109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25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rev_1.110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25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rev_1.111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25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rev_1.112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25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rev_1.113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25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rev_1.114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25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rev_1.115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rev_1.001.2.23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26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rev_1.116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26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rev_1.117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26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rev_1.118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26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rev_1.119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26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rev_1.120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26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rev_1.121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26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rev_1.122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26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rev_1.123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26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rev_1.124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26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rev_1.125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rev_1.001.2.24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27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rev_1.126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27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rev_1.127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27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rev_1.128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27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rev_1.129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27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rev_1.130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27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rev_1.131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27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rev_1.132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27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rev_1.133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27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rev_1.134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27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rev_1.135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rev_1.001.2.25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28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rev_1.136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28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rev_1.137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28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rev_1.138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28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rev_1.139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28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rev_1.140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28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rev_1.141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28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rev_1.142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28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rev_1.143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28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rev_1.144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28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rev_1.145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rev_1.001.2.26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29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rev_1.146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29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rev_1.147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29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rev_1.148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29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rev_1.149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29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rev_1.150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29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rev_1.151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29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rev_1.152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29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rev_1.153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29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rev_1.154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29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rev_1.155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Diachronic Graph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rev_1.001.2.27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30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rev_1.156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30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rev_1.157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30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rev_1.158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30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rev_1.159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30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rev_1.160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30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rev_1.161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30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rev_1.162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30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rev_1.163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30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rev_1.164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30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rev_1.165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rev_1.001.2.28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3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rev_1.166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3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rev_1.167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3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rev_1.168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3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rev_1.169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3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rev_1.170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3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rev_1.171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3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rev_1.172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3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rev_1.173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3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rev_1.174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3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rev_1.175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rev_1.001.2.29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3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rev_1.176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3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rev_1.177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3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rev_1.178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3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rev_1.179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3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rev_1.180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3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rev_1.181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3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rev_1.182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3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rev_1.183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3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rev_1.184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3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rev_1.185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rev_1.001.2.30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3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rev_1.186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3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rev_1.187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3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rev_1.188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3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rev_1.189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3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rev_1.190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3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rev_1.191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3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rev_1.192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33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rev_1.193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33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rev_1.194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33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rev_1.195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rev_1.001.2.31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34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rev_1.196.0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34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rev_1.196.2.01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34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rev_1.196.2.02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34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rev_1.197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34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rev_1.198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34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rev_1.199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34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rev_1.200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34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rev_1.201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34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rev_1.202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34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rev_1.203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rev_1.001.2.32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35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rev_1.204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35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rev_1.205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35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rev_1.206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35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rev_1.207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35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rev_1.208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35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rev_1.209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35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rev_1.210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35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rev_1.211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35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rev_1.212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35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rev_1.213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rev_1.001.2.33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36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rev_1.214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36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rev_1.215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36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rev_1.216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36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rev_1.217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36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rev_1.218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36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rev_1.219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36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rev_1.220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36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rev_1.221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36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rev_1.222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36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rev_1.223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rev_1.001.2.34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37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rev_1.224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37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rev_1.225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37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rev_1.226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37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rev_1.227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37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rev_1.228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37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rev_1.229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37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rev_1.230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37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rev_1.231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37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rev_1.232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37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rev_1.233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rev_1.001.2.35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38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rev_1.234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38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rev_1.235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38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rev_1.236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38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rev_1.237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38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rev_1.238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38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rev_1.239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38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rev_1.240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38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rev_1.241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38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rev_1.242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38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rev_1.243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rev_1.001.2.36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39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rev_1.244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39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rev_1.245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39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rev_1.246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39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rev_1.247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39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rev_1.248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39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rev_1.249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39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rev_1.250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39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rev_1.251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39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rev_1.252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39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rev_1.253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rev_1.001.2.01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rev_1.001.2.37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40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rev_1.254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40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rev_1.255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40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rev_1.256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rev_1.001.2.38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rev_1.001.2.39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rev_1.001.2.40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rev_1.001.2.41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rev_1.001.2.42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rev_1.001.2.43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rev_1.001.2.44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rev_1.001.2.45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rev_1.001.2.46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rev_1.001.2.02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rev_1.001.2.47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rev_1.001.2.48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rev_1.001.2.49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rev_1.001.2.50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rev_1.001.2.51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rev_1.001.2.52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rev_1.001.2.53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rev_1.002.0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rev_1.002.2.01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rev_1.002.2.02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rev_1.001.2.03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rev_1.002.2.03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rev_1.002.2.04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rev_1.002.2.05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rev_1.002.2.06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rev_1.002.2.07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rev_1.002.2.08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rev_1.002.2.09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rev_1.002.2.10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rev_1.002.2.11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rev_1.002.2.12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rev_1.001.2.04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rev_1.002.2.13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rev_1.002.2.14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rev_1.002.2.15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rev_1.002.2.16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rev_1.002.2.17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rev_1.002.2.18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rev_1.002.2.19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rev_1.002.2.20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rev_1.002.2.21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rev_1.002.2.22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rev_1.001.2.05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rev_1.002.2.23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rev_1.002.2.24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rev_1.002.2.25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rev_1.002.2.26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rev_1.002.2.27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rev_1.002.2.28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rev_1.002.2.29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rev_1.002.2.30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rev_1.002.2.31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8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rev_1.002.2.32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rev_1.001.2.06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9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rev_1.002.2.33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9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rev_1.002.2.34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9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rev_1.002.2.35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9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rev_1.002.2.36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9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rev_1.002.2.37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9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rev_1.002.2.38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9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rev_1.002.2.39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9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rev_1.002.2.40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9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rev_1.002.2.41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9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rev_1.002.2.42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oreProperties xmlns="http://schemas.openxmlformats.org/package/2006/metadata/core-properties"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terms:modified xsi:type="dcterms:W3CDTF">2011-08-01T06:04:30Z</dcterms:modified>
  <revision>1</revision>
</coreProperties>
</file>